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99" r:id="rId2"/>
    <p:sldId id="325" r:id="rId3"/>
    <p:sldId id="331" r:id="rId4"/>
    <p:sldId id="327" r:id="rId5"/>
    <p:sldId id="326" r:id="rId6"/>
    <p:sldId id="332" r:id="rId7"/>
    <p:sldId id="333" r:id="rId8"/>
    <p:sldId id="334" r:id="rId9"/>
    <p:sldId id="335" r:id="rId10"/>
    <p:sldId id="336" r:id="rId11"/>
    <p:sldId id="337" r:id="rId12"/>
    <p:sldId id="338" r:id="rId13"/>
    <p:sldId id="339" r:id="rId14"/>
    <p:sldId id="328" r:id="rId15"/>
    <p:sldId id="329" r:id="rId16"/>
    <p:sldId id="330" r:id="rId17"/>
    <p:sldId id="302" r:id="rId18"/>
    <p:sldId id="272" r:id="rId19"/>
  </p:sldIdLst>
  <p:sldSz cx="12192000" cy="6858000"/>
  <p:notesSz cx="9601200" cy="73152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4830" autoAdjust="0"/>
  </p:normalViewPr>
  <p:slideViewPr>
    <p:cSldViewPr snapToGrid="0" showGuides="1">
      <p:cViewPr varScale="1">
        <p:scale>
          <a:sx n="94" d="100"/>
          <a:sy n="94" d="100"/>
        </p:scale>
        <p:origin x="1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8a75e040efaaa9608e7545b5c22156">
            <a:r>
              <a:rPr dirty="0" lang="es-ES"/>
              <a:t>[</a:t>
            </a:r>
          </a:p>
        </p:txBody>
      </p:sp>
    </p:spTree>
    <p:extLst>
      <p:ext uri="{BB962C8B-B14F-4D97-AF65-F5344CB8AC3E}">
        <p14:creationId xmlns:p14="http://schemas.microsoft.com/office/powerpoint/2010/main" val="3182187886"/>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br>
              <a:rPr dirty="0" lang="en-US"/>
            </a:br>
            <a:endParaRPr dirty="0" lang="es-ES"/>
          </a:p>
        </p:txBody>
      </p:sp>
    </p:spTree>
    <p:extLst>
      <p:ext uri="{BB962C8B-B14F-4D97-AF65-F5344CB8AC3E}">
        <p14:creationId xmlns:p14="http://schemas.microsoft.com/office/powerpoint/2010/main" val="357441511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78f7cf9286eed33fbc0af92ea86d676">
            <a:r>
              <a:rPr dirty="0" lang="en-US" noProof="0"/>
              <a:t>Aucun district n'a de données invalides.</a:t>
            </a:r>
          </a:p>
        </p:txBody>
      </p:sp>
    </p:spTree>
    <p:extLst>
      <p:ext uri="{BB962C8B-B14F-4D97-AF65-F5344CB8AC3E}">
        <p14:creationId xmlns:p14="http://schemas.microsoft.com/office/powerpoint/2010/main" val="35764189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cab31cf2350ee9201b4a034196a653b">
            <a:r>
              <a:rPr dirty="0" lang="en-US"/>
              <a:t>Maintenant que nous comprenons la légende, concentrons-nous sur notre carte. Vous pouvez voir qu'il est très facile de distinguer les districts avec une couverture vaccinale élevée des autres qui ont une couverture plus faible.</a:t>
            </a:r>
            <a:br>
              <a:rPr dirty="0" lang="en-US"/>
            </a:br>
            <a:endParaRPr dirty="0" lang="es-ES"/>
          </a:p>
        </p:txBody>
      </p:sp>
    </p:spTree>
    <p:extLst>
      <p:ext uri="{BB962C8B-B14F-4D97-AF65-F5344CB8AC3E}">
        <p14:creationId xmlns:p14="http://schemas.microsoft.com/office/powerpoint/2010/main" val="386916754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2b1858c35d27bf5ecd79c590dc3cb3">
            <a:r>
              <a:rPr dirty="0" lang="en-US"/>
              <a:t>En plaçant la souris sur un district, nous pouvons voir la valeur réelle de l'élément de données, dans ce cas, le taux de couverture du BCG. Et si nous voulons afficher les données de la couche thématique dans un tableau, plutôt que de devoir placer la souris sur chaque district pour obtenir les valeurs ? Vous pouvez le faire dans la carte de la couche thématique, cliquez sur l'icône des trois points pour afficher le menu des actions supplémentaires et sélectionnez "afficher le tableau de données". Maintenant, vous pouvez voir le tableau de données sous la carte.</a:t>
            </a:r>
            <a:br>
              <a:rPr dirty="0" lang="en-US"/>
            </a:br>
            <a:endParaRPr dirty="0" lang="es-ES"/>
          </a:p>
        </p:txBody>
      </p:sp>
    </p:spTree>
    <p:extLst>
      <p:ext uri="{BB962C8B-B14F-4D97-AF65-F5344CB8AC3E}">
        <p14:creationId xmlns:p14="http://schemas.microsoft.com/office/powerpoint/2010/main" val="102584793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d54c2fea97f09ad8f9d06b8ae64802">
            <a:r>
              <a:rPr dirty="0" lang="en-US" noProof="0"/>
              <a:t>Le tableau de données montre toutes les données sous-jacentes associées aux données que vous avez sélectionnées dans la couche thématique. Dans ce cas, nous travaillons avec l'indicateur PEV BCG couverture, et nous pouvons voir que le tableau de données affiche toutes les valeurs pour cet indicateur, la classe de légende à laquelle il appartient, ainsi que toutes les informations pertinentes sur l'unité d'organisation. Le tableau de données est dynamique, ce qui vous permet de trier par n'importe quelle colonne par ordre croissant ou décroissant. Vous pouvez également utiliser les en-têtes de colonne comme filtres.</a:t>
            </a:r>
          </a:p>
        </p:txBody>
      </p:sp>
    </p:spTree>
    <p:extLst>
      <p:ext uri="{BB962C8B-B14F-4D97-AF65-F5344CB8AC3E}">
        <p14:creationId xmlns:p14="http://schemas.microsoft.com/office/powerpoint/2010/main" val="224309797"/>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d961f6dc9479398b7e6be8405561a27">
            <a:r>
              <a:rPr dirty="0" lang="en-US"/>
              <a:t>Par exemple, si nous voulons seulement voir les districts dont l'unité d'organisation mère est Food Region, nous pouvons filtrer sur Food. Vous verrez que la carte s'actualise également avec les districts filtrés. Supprimons le filtre et fermons le tableau de données en cliquant sur le menu des actions supplémentaires, puis en sélectionnant Masquer le tableau de données pour revenir à notre affichage de carte d'origine.</a:t>
            </a:r>
            <a:br>
              <a:rPr dirty="0" lang="en-US"/>
            </a:br>
            <a:endParaRPr dirty="0" lang="es-ES"/>
          </a:p>
        </p:txBody>
      </p:sp>
    </p:spTree>
    <p:extLst>
      <p:ext uri="{BB962C8B-B14F-4D97-AF65-F5344CB8AC3E}">
        <p14:creationId xmlns:p14="http://schemas.microsoft.com/office/powerpoint/2010/main" val="256590549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5ba31571c2642ff7a542fa266d1e1f5">
            <a:pPr rtl="0">
              <a:spcBef>
                <a:spcPts val="0"/>
              </a:spcBef>
              <a:spcAft>
                <a:spcPts val="0"/>
              </a:spcAft>
            </a:pPr>
            <a:r>
              <a:rPr dirty="0" lang="en-US" sz="2400"/>
              <a:t>En résumé, les légendes de cartes nous aident à comprendre et interpréter les données d'une carte afin de prendre des décisions éclairées. Les données des cartes peuvent également être présentées sous forme de tableaux et des filtres peuvent être ajoutés à la carte grâce au tableau de données.</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1699b985f20ed947a6aa41957871b6">
            <a:pPr rtl="0">
              <a:spcBef>
                <a:spcPts val="0"/>
              </a:spcBef>
              <a:spcAft>
                <a:spcPts val="0"/>
              </a:spcAft>
            </a:pPr>
            <a:r>
              <a:rPr dirty="0" lang="en-US" noProof="0"/>
              <a:t>Dans les vidéos précédentes, nous avons créé une carte dans l'application Cartes de DHIS2 en sélectionnant un fond de carte, en ajoutant une couche frontière et une couche thématique qui montre la couverture des vaccins BCG par district, dans le Trainingland pour l'année 2020.</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08f5063fa590624e9bd38a231d6b25">
            <a:r>
              <a:rPr dirty="0" lang="en-US" noProof="0"/>
              <a:t>Dans cette vidéo, nous allons nous nous focaliser sur la façon de lire notre carte et d'interpréter sa légende.</a:t>
            </a:r>
          </a:p>
        </p:txBody>
      </p:sp>
    </p:spTree>
    <p:extLst>
      <p:ext uri="{BB962C8B-B14F-4D97-AF65-F5344CB8AC3E}">
        <p14:creationId xmlns:p14="http://schemas.microsoft.com/office/powerpoint/2010/main" val="220902130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bb8480f519fef11d6f6dd0b82a00ee9">
            <a:pPr rtl="0">
              <a:spcBef>
                <a:spcPts val="0"/>
              </a:spcBef>
              <a:spcAft>
                <a:spcPts val="0"/>
              </a:spcAft>
            </a:pPr>
            <a:r>
              <a:rPr dirty="0" lang="en-US" noProof="0" sz="2400"/>
              <a:t>Une légende de carte explique les symboles et les couleurs d'une carte. Lorsque nous lisons et interprétons une légende de carte, nous pouvons comprendre la signification des données. Vérifions la légende que nous avons sélectionnée pour cette carte. Dans la carte de la couche thématique, cliquez sur l'icône crayon pour éditer cette couche. Dans l'onglet Style, la légende à couleur prédéfinie est sélectionnée, et dans légendes, c'est PEV couverture qui a été choisi. Cela signifie que la carte affichera la classification, le nombre de classes et le schéma de couleurs tels que prédéfinis pour la légende appelée PEV couverture. Ces légendes prédéfinies sont configurées par les administrateurs. Cliquez sur Annuler pour revenir à notre carte. Que nous apprend la légende de la carte ? Premièrement, il y a cinq classes de couverture BCG.</a:t>
            </a:r>
            <a:br>
              <a:rPr dirty="0" lang="en-US" noProof="0" sz="2400"/>
            </a:br>
            <a:endParaRPr b="0" dirty="0" i="0" lang="en-US" noProof="0" strike="noStrike" sz="1800" u="none">
              <a:solidFill>
                <a:srgbClr val="000000"/>
              </a:solidFill>
              <a:effectLst/>
              <a:latin charset="0" panose="020F0502020204030203" pitchFamily="34" typeface="Lato"/>
            </a:endParaRPr>
          </a:p>
          <a:p>
            <a:pPr rtl="0">
              <a:spcBef>
                <a:spcPts val="0"/>
              </a:spcBef>
              <a:spcAft>
                <a:spcPts val="0"/>
              </a:spcAft>
            </a:pPr>
            <a:endParaRPr b="0" dirty="0" lang="en-US" noProof="0">
              <a:effectLst/>
            </a:endParaRPr>
          </a:p>
          <a:p>
            <a:br>
              <a:rPr dirty="0" lang="en-US" noProof="0"/>
            </a:br>
            <a:endParaRPr dirty="0" lang="en-US" noProof="0"/>
          </a:p>
        </p:txBody>
      </p:sp>
    </p:spTree>
    <p:extLst>
      <p:ext uri="{BB962C8B-B14F-4D97-AF65-F5344CB8AC3E}">
        <p14:creationId xmlns:p14="http://schemas.microsoft.com/office/powerpoint/2010/main" val="111849655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3f4a326bb9ec5abe3afd42bdd06f740">
            <a:r>
              <a:rPr dirty="0" lang="en-US" noProof="0"/>
              <a:t>Faible, de zéro à 70 %, moyen, entre 70 et 80 %, élevé, entre 80 et 90 %, très élevé, entre 90 et 100 %, et un cinquième niveau appelé invalide qui va de 100 à 1000. Une unité d'organisation appartiendra à cette classe si elle a une couverture supérieure à 100 %, ce qui suppose qu'il y'a erreur dans les valeurs des données.</a:t>
            </a:r>
          </a:p>
        </p:txBody>
      </p:sp>
    </p:spTree>
    <p:extLst>
      <p:ext uri="{BB962C8B-B14F-4D97-AF65-F5344CB8AC3E}">
        <p14:creationId xmlns:p14="http://schemas.microsoft.com/office/powerpoint/2010/main" val="331945456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6e7d795d89377f888eda0c7bb931120">
            <a:r>
              <a:rPr dirty="0" lang="en-US" noProof="0"/>
              <a:t>Sur la gauche, vous pouvez voir la couleur attribuée à chaque niveau. Les couleurs renvoient à la classification des données.</a:t>
            </a:r>
          </a:p>
        </p:txBody>
      </p:sp>
    </p:spTree>
    <p:extLst>
      <p:ext uri="{BB962C8B-B14F-4D97-AF65-F5344CB8AC3E}">
        <p14:creationId xmlns:p14="http://schemas.microsoft.com/office/powerpoint/2010/main" val="133117182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e75fe24d66cf46bbb1b34286f5596ae">
            <a:r>
              <a:rPr b="0" dirty="0" i="0" lang="en-US" strike="noStrike" sz="1800" u="none">
                <a:solidFill>
                  <a:srgbClr val="000000"/>
                </a:solidFill>
                <a:effectLst/>
                <a:latin charset="0" panose="020F0502020204030203" pitchFamily="34" typeface="Lato"/>
              </a:rPr>
              <a:t>Par exemple, les couleurs vertes signifient un taux de couverture vaccinale plus élevé, ce qui est un objectif à atteindre dans le district, tandis que les couleurs orange et rouge indiquent un taux de couverture plus faible. Ce type de légende facilite la visualisation des données en fonction des objectifs ou des buts du projet.</a:t>
            </a:r>
          </a:p>
        </p:txBody>
      </p:sp>
    </p:spTree>
    <p:extLst>
      <p:ext uri="{BB962C8B-B14F-4D97-AF65-F5344CB8AC3E}">
        <p14:creationId xmlns:p14="http://schemas.microsoft.com/office/powerpoint/2010/main" val="25046434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0b28391d3f3b9ee2234fe0a77860fef">
            <a:r>
              <a:rPr dirty="0" lang="en-US" noProof="0"/>
              <a:t>À droite de chaque niveau, nous pouvons voir le nombre d'unités d'organisation (dans ce cas, les districts) qui appartiennent à ces catégories. Nous avons donc deux districts avec une faible couverture de PEV BCG, deux avec une couverture moyenne, cinq avec une couverture élevée et trois avec une couverture très élevée.</a:t>
            </a:r>
          </a:p>
        </p:txBody>
      </p:sp>
    </p:spTree>
    <p:extLst>
      <p:ext uri="{BB962C8B-B14F-4D97-AF65-F5344CB8AC3E}">
        <p14:creationId xmlns:p14="http://schemas.microsoft.com/office/powerpoint/2010/main" val="72722536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64984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2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media/media3.mp4" Type="http://schemas.openxmlformats.org/officeDocument/2006/relationships/video"/><Relationship Id="rId2" Target="../media/media3.mp4" Type="http://schemas.microsoft.com/office/2007/relationships/media"/><Relationship Id="rId1" Target="../tags/tag17.xml" Type="http://schemas.openxmlformats.org/officeDocument/2006/relationships/tags"/><Relationship Id="rId6" Target="../media/image26.png" Type="http://schemas.openxmlformats.org/officeDocument/2006/relationships/image"/><Relationship Id="rId5" Target="../notesSlides/notesSlide16.xml" Type="http://schemas.openxmlformats.org/officeDocument/2006/relationships/notesSlide"/><Relationship Id="rId4" Target="../slideLayouts/slideLayout26.xml" Type="http://schemas.openxmlformats.org/officeDocument/2006/relationships/slideLayout"/></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1.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6.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031ceb97bb53ea88fd96c7e7f7bd4a3">
            <a:r>
              <a:rPr dirty="0" lang="en-US"/>
              <a:t>Création d'une carte : interprétation des légendes et des tableaux de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3441" y="2212054"/>
            <a:ext cx="793084" cy="793084"/>
          </a:xfrm>
          <a:prstGeom prst="rect">
            <a:avLst/>
          </a:prstGeom>
        </p:spPr>
      </p:pic>
      <p:sp>
        <p:nvSpPr>
          <p:cNvPr id="13" name="Rectangle 12">
            <a:extLst>
              <a:ext uri="{FF2B5EF4-FFF2-40B4-BE49-F238E27FC236}">
                <a16:creationId xmlns:a16="http://schemas.microsoft.com/office/drawing/2014/main" id="{3B0A4BA5-29BD-4E21-B3C8-12EF014A2AFF}"/>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C1709742-AE5B-4FFC-89FF-07C60B0E689C}"/>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991996668"/>
      </p:ext>
    </p:extLst>
  </p:cSld>
  <p:clrMapOvr>
    <a:masterClrMapping/>
  </p:clrMapOvr>
  <mc:AlternateContent xmlns:mc="http://schemas.openxmlformats.org/markup-compatibility/2006" xmlns:p159="http://schemas.microsoft.com/office/powerpoint/2015/09/main">
    <mc:Choice Requires="p159">
      <p:transition advTm="1860" spd="med">
        <p159:morph option="byObject"/>
      </p:transition>
    </mc:Choice>
    <mc:Fallback xmlns="">
      <p:transition advTm="1860"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481263"/>
            <a:ext cx="793084" cy="793084"/>
          </a:xfrm>
          <a:prstGeom prst="rect">
            <a:avLst/>
          </a:prstGeom>
        </p:spPr>
      </p:pic>
      <p:sp>
        <p:nvSpPr>
          <p:cNvPr id="13" name="Rectangle 12">
            <a:extLst>
              <a:ext uri="{FF2B5EF4-FFF2-40B4-BE49-F238E27FC236}">
                <a16:creationId xmlns:a16="http://schemas.microsoft.com/office/drawing/2014/main" id="{74D229E6-6C7E-4E17-90BA-03518659A05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9CE54CF5-6095-40D8-B4B6-3D76C91A0987}"/>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725587450"/>
      </p:ext>
    </p:extLst>
  </p:cSld>
  <p:clrMapOvr>
    <a:masterClrMapping/>
  </p:clrMapOvr>
  <mc:AlternateContent xmlns:mc="http://schemas.openxmlformats.org/markup-compatibility/2006" xmlns:p159="http://schemas.microsoft.com/office/powerpoint/2015/09/main">
    <mc:Choice Requires="p159">
      <p:transition advTm="3890" spd="med">
        <p159:morph option="byObject"/>
      </p:transition>
    </mc:Choice>
    <mc:Fallback xmlns="">
      <p:transition advTm="3890"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747963"/>
            <a:ext cx="793084" cy="793084"/>
          </a:xfrm>
          <a:prstGeom prst="rect">
            <a:avLst/>
          </a:prstGeom>
        </p:spPr>
      </p:pic>
      <p:sp>
        <p:nvSpPr>
          <p:cNvPr id="13" name="Rectangle 12">
            <a:extLst>
              <a:ext uri="{FF2B5EF4-FFF2-40B4-BE49-F238E27FC236}">
                <a16:creationId xmlns:a16="http://schemas.microsoft.com/office/drawing/2014/main" id="{5A9EF965-9A9B-4D8B-8A5C-4C7397183A9D}"/>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5" name="Rectangle 14">
            <a:extLst>
              <a:ext uri="{FF2B5EF4-FFF2-40B4-BE49-F238E27FC236}">
                <a16:creationId xmlns:a16="http://schemas.microsoft.com/office/drawing/2014/main" id="{7BDAFA7A-F596-457E-B2D1-BB406297B5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021769897"/>
      </p:ext>
    </p:extLst>
  </p:cSld>
  <p:clrMapOvr>
    <a:masterClrMapping/>
  </p:clrMapOvr>
  <mc:AlternateContent xmlns:mc="http://schemas.openxmlformats.org/markup-compatibility/2006" xmlns:p159="http://schemas.microsoft.com/office/powerpoint/2015/09/main">
    <mc:Choice Requires="p159">
      <p:transition advTm="3440" spd="med">
        <p159:morph option="byObject"/>
      </p:transition>
    </mc:Choice>
    <mc:Fallback xmlns="">
      <p:transition advTm="3440"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98AE9A-8737-44BA-AB66-0DB8FB222C61}"/>
              </a:ext>
            </a:extLst>
          </p:cNvPr>
          <p:cNvGrpSpPr/>
          <p:nvPr/>
        </p:nvGrpSpPr>
        <p:grpSpPr>
          <a:xfrm>
            <a:off x="-1943323" y="-1093119"/>
            <a:ext cx="16078646" cy="9044238"/>
            <a:chOff x="-1604206" y="-1283368"/>
            <a:chExt cx="16078646" cy="9044238"/>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06" y="-1283368"/>
              <a:ext cx="16078646" cy="9044238"/>
              <a:chOff x="-401050"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50"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6802494"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8" name="Rectangle 7">
              <a:extLst>
                <a:ext uri="{FF2B5EF4-FFF2-40B4-BE49-F238E27FC236}">
                  <a16:creationId xmlns:a16="http://schemas.microsoft.com/office/drawing/2014/main" id="{89FA61D2-AA00-4407-A9A0-5B10E3C5FC49}"/>
                </a:ext>
              </a:extLst>
            </p:cNvPr>
            <p:cNvSpPr/>
            <p:nvPr/>
          </p:nvSpPr>
          <p:spPr>
            <a:xfrm>
              <a:off x="1571368" y="304595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C1524A72-4D95-4B0A-B98C-135FB618E92E}"/>
                </a:ext>
              </a:extLst>
            </p:cNvPr>
            <p:cNvSpPr/>
            <p:nvPr/>
          </p:nvSpPr>
          <p:spPr>
            <a:xfrm>
              <a:off x="9770457" y="3133814"/>
              <a:ext cx="379314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Tree>
    <p:custDataLst>
      <p:tags r:id="rId1"/>
    </p:custDataLst>
    <p:extLst>
      <p:ext uri="{BB962C8B-B14F-4D97-AF65-F5344CB8AC3E}">
        <p14:creationId xmlns:p14="http://schemas.microsoft.com/office/powerpoint/2010/main" val="2206272085"/>
      </p:ext>
    </p:extLst>
  </p:cSld>
  <p:clrMapOvr>
    <a:masterClrMapping/>
  </p:clrMapOvr>
  <mc:AlternateContent xmlns:mc="http://schemas.openxmlformats.org/markup-compatibility/2006" xmlns:p14="http://schemas.microsoft.com/office/powerpoint/2010/main">
    <mc:Choice Requires="p14">
      <p:transition advTm="12768" p14:dur="0"/>
    </mc:Choice>
    <mc:Fallback xmlns="">
      <p:transition advTm="12768"/>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mph" presetID="6" presetSubtype="0">
                                  <p:stCondLst>
                                    <p:cond delay="0"/>
                                  </p:stCondLst>
                                  <p:childTnLst>
                                    <p:animScale>
                                      <p:cBhvr>
                                        <p:cTn dur="2250" fill="hold" id="6"/>
                                        <p:tgtEl>
                                          <p:spTgt spid="2"/>
                                        </p:tgtEl>
                                      </p:cBhvr>
                                      <p:by x="76000" y="76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DC2F-7E66-4342-75BD-E74D02B896D3}"/>
              </a:ext>
            </a:extLst>
          </p:cNvPr>
          <p:cNvSpPr txBox="1"/>
          <p:nvPr/>
        </p:nvSpPr>
        <p:spPr>
          <a:xfrm>
            <a:off x="4763069" y="3575713"/>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682853617"/>
      </p:ext>
    </p:extLst>
  </p:cSld>
  <p:clrMapOvr>
    <a:masterClrMapping/>
  </p:clrMapOvr>
  <p:transition advTm="32300" spd="me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A picture containing diagram  Description automatically generated" id="3" name="Picture 2">
            <a:extLst>
              <a:ext uri="{FF2B5EF4-FFF2-40B4-BE49-F238E27FC236}">
                <a16:creationId xmlns:a16="http://schemas.microsoft.com/office/drawing/2014/main" id="{4846F213-B785-4276-9519-A208A9E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C18DDE2-7B2C-4DA2-AC55-5B00101FE59C}"/>
              </a:ext>
            </a:extLst>
          </p:cNvPr>
          <p:cNvSpPr/>
          <p:nvPr/>
        </p:nvSpPr>
        <p:spPr>
          <a:xfrm>
            <a:off x="2572512" y="3429000"/>
            <a:ext cx="487680" cy="460248"/>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1153C7BA-8797-484E-84E0-E5CD4708A471}"/>
              </a:ext>
            </a:extLst>
          </p:cNvPr>
          <p:cNvSpPr/>
          <p:nvPr/>
        </p:nvSpPr>
        <p:spPr>
          <a:xfrm>
            <a:off x="4813301" y="4432300"/>
            <a:ext cx="6730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6C62C389-463F-4C76-8EFA-468B56CB9680}"/>
              </a:ext>
            </a:extLst>
          </p:cNvPr>
          <p:cNvSpPr/>
          <p:nvPr/>
        </p:nvSpPr>
        <p:spPr>
          <a:xfrm>
            <a:off x="2355567" y="201537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TextBox 5">
            <a:extLst>
              <a:ext uri="{FF2B5EF4-FFF2-40B4-BE49-F238E27FC236}">
                <a16:creationId xmlns:a16="http://schemas.microsoft.com/office/drawing/2014/main" id="{4EE8368F-1EBD-45ED-9E8C-44BBE1AB6104}"/>
              </a:ext>
            </a:extLst>
          </p:cNvPr>
          <p:cNvSpPr txBox="1"/>
          <p:nvPr/>
        </p:nvSpPr>
        <p:spPr>
          <a:xfrm>
            <a:off x="2655348" y="2459708"/>
            <a:ext cx="2455272" cy="461665"/>
          </a:xfrm>
          <a:prstGeom prst="rect">
            <a:avLst/>
          </a:prstGeom>
          <a:noFill/>
        </p:spPr>
        <p:txBody>
          <a:bodyPr wrap="square">
            <a:spAutoFit/>
          </a:bodyPr>
          <a:lstStyle/>
          <a:p txid="3259104cee0425cb270e31b16fbcf81d">
            <a:pPr>
              <a:buClr>
                <a:schemeClr val="accent1"/>
              </a:buClr>
            </a:pPr>
            <a:r>
              <a:rPr lang="en-US" sz="2400">
                <a:solidFill>
                  <a:srgbClr val="000000"/>
                </a:solidFill>
              </a:rPr>
              <a:t>Couche thématique</a:t>
            </a:r>
            <a:endParaRPr lang="en-US" sz="2400"/>
          </a:p>
        </p:txBody>
      </p:sp>
      <p:sp>
        <p:nvSpPr>
          <p:cNvPr id="7" name="Right Brace 6">
            <a:extLst>
              <a:ext uri="{FF2B5EF4-FFF2-40B4-BE49-F238E27FC236}">
                <a16:creationId xmlns:a16="http://schemas.microsoft.com/office/drawing/2014/main" id="{633F0250-B5E0-425F-9167-B90E5350E5FD}"/>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sp>
        <p:nvSpPr>
          <p:cNvPr id="8" name="Rectangle 7">
            <a:extLst>
              <a:ext uri="{FF2B5EF4-FFF2-40B4-BE49-F238E27FC236}">
                <a16:creationId xmlns:a16="http://schemas.microsoft.com/office/drawing/2014/main" id="{B411C35D-4BF7-49A8-A9EE-D9B15CC59E4E}"/>
              </a:ext>
            </a:extLst>
          </p:cNvPr>
          <p:cNvSpPr/>
          <p:nvPr/>
        </p:nvSpPr>
        <p:spPr>
          <a:xfrm>
            <a:off x="200408" y="1866900"/>
            <a:ext cx="1679192" cy="368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6ABBAAC5-6A30-433B-8048-A7894E9BA4CA}"/>
              </a:ext>
            </a:extLst>
          </p:cNvPr>
          <p:cNvSpPr/>
          <p:nvPr/>
        </p:nvSpPr>
        <p:spPr>
          <a:xfrm>
            <a:off x="54864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20E85DE0-470D-4EE9-A639-239A87E820FE}"/>
              </a:ext>
            </a:extLst>
          </p:cNvPr>
          <p:cNvSpPr/>
          <p:nvPr/>
        </p:nvSpPr>
        <p:spPr>
          <a:xfrm>
            <a:off x="29210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6BD01C4-0182-4B3A-A7B1-6D92E808FAA3}"/>
              </a:ext>
            </a:extLst>
          </p:cNvPr>
          <p:cNvSpPr/>
          <p:nvPr/>
        </p:nvSpPr>
        <p:spPr>
          <a:xfrm>
            <a:off x="7607299" y="4432300"/>
            <a:ext cx="914400"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B028A221-C24C-462F-A7D5-8551C0FD6AD9}"/>
              </a:ext>
            </a:extLst>
          </p:cNvPr>
          <p:cNvSpPr/>
          <p:nvPr/>
        </p:nvSpPr>
        <p:spPr>
          <a:xfrm>
            <a:off x="2397252" y="4432300"/>
            <a:ext cx="7800848" cy="241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7583DBDA-673A-4C3A-A1D9-692061758FE9}"/>
              </a:ext>
            </a:extLst>
          </p:cNvPr>
          <p:cNvSpPr/>
          <p:nvPr/>
        </p:nvSpPr>
        <p:spPr>
          <a:xfrm>
            <a:off x="8348114" y="2002589"/>
            <a:ext cx="3196186"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338699172"/>
      </p:ext>
    </p:extLst>
  </p:cSld>
  <p:clrMapOvr>
    <a:masterClrMapping/>
  </p:clrMapOvr>
  <mc:AlternateContent xmlns:mc="http://schemas.openxmlformats.org/markup-compatibility/2006" xmlns:p14="http://schemas.microsoft.com/office/powerpoint/2010/main">
    <mc:Choice Requires="p14">
      <p:transition advTm="36239" p14:dur="2000" spd="slow"/>
    </mc:Choice>
    <mc:Fallback xmlns="">
      <p:transition advTm="362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6"/>
                                        </p:tgtEl>
                                        <p:attrNameLst>
                                          <p:attrName>style.visibility</p:attrName>
                                        </p:attrNameLst>
                                      </p:cBhvr>
                                      <p:to>
                                        <p:strVal val="visible"/>
                                      </p:to>
                                    </p:set>
                                    <p:animEffect filter="fade" transition="in">
                                      <p:cBhvr>
                                        <p:cTn dur="500" id="11"/>
                                        <p:tgtEl>
                                          <p:spTgt spid="6"/>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par>
                    <p:cTn fill="hold" id="22">
                      <p:stCondLst>
                        <p:cond delay="indefinite"/>
                      </p:stCondLst>
                      <p:childTnLst>
                        <p:par>
                          <p:cTn fill="hold" id="23">
                            <p:stCondLst>
                              <p:cond delay="0"/>
                            </p:stCondLst>
                            <p:childTnLst>
                              <p:par>
                                <p:cTn fill="hold" grpId="1"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grpId="0" id="27" nodeType="with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1" id="32" nodeType="clickEffect" presetClass="exit" presetID="10" presetSubtype="0">
                                  <p:stCondLst>
                                    <p:cond delay="0"/>
                                  </p:stCondLst>
                                  <p:childTnLst>
                                    <p:animEffect filter="fade" transition="out">
                                      <p:cBhvr>
                                        <p:cTn dur="500" id="33"/>
                                        <p:tgtEl>
                                          <p:spTgt spid="9"/>
                                        </p:tgtEl>
                                      </p:cBhvr>
                                    </p:animEffect>
                                    <p:set>
                                      <p:cBhvr>
                                        <p:cTn dur="1" fill="hold" id="34">
                                          <p:stCondLst>
                                            <p:cond delay="499"/>
                                          </p:stCondLst>
                                        </p:cTn>
                                        <p:tgtEl>
                                          <p:spTgt spid="9"/>
                                        </p:tgtEl>
                                        <p:attrNameLst>
                                          <p:attrName>style.visibility</p:attrName>
                                        </p:attrNameLst>
                                      </p:cBhvr>
                                      <p:to>
                                        <p:strVal val="hidden"/>
                                      </p:to>
                                    </p:set>
                                  </p:childTnLst>
                                </p:cTn>
                              </p:par>
                              <p:par>
                                <p:cTn fill="hold" grpId="0" id="35" nodeType="withEffect" presetClass="entr" presetID="10" presetSubtype="0">
                                  <p:stCondLst>
                                    <p:cond delay="0"/>
                                  </p:stCondLst>
                                  <p:childTnLst>
                                    <p:set>
                                      <p:cBhvr>
                                        <p:cTn dur="1" fill="hold" id="36">
                                          <p:stCondLst>
                                            <p:cond delay="0"/>
                                          </p:stCondLst>
                                        </p:cTn>
                                        <p:tgtEl>
                                          <p:spTgt spid="10"/>
                                        </p:tgtEl>
                                        <p:attrNameLst>
                                          <p:attrName>style.visibility</p:attrName>
                                        </p:attrNameLst>
                                      </p:cBhvr>
                                      <p:to>
                                        <p:strVal val="visible"/>
                                      </p:to>
                                    </p:set>
                                    <p:animEffect filter="fade" transition="in">
                                      <p:cBhvr>
                                        <p:cTn dur="500" id="37"/>
                                        <p:tgtEl>
                                          <p:spTgt spid="10"/>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1"/>
                                        </p:tgtEl>
                                        <p:attrNameLst>
                                          <p:attrName>style.visibility</p:attrName>
                                        </p:attrNameLst>
                                      </p:cBhvr>
                                      <p:to>
                                        <p:strVal val="visible"/>
                                      </p:to>
                                    </p:set>
                                    <p:animEffect filter="fade" transition="in">
                                      <p:cBhvr>
                                        <p:cTn dur="500" id="40"/>
                                        <p:tgtEl>
                                          <p:spTgt spid="11"/>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7"/>
                                        </p:tgtEl>
                                      </p:cBhvr>
                                    </p:animEffect>
                                    <p:set>
                                      <p:cBhvr>
                                        <p:cTn dur="1" fill="hold" id="45">
                                          <p:stCondLst>
                                            <p:cond delay="499"/>
                                          </p:stCondLst>
                                        </p:cTn>
                                        <p:tgtEl>
                                          <p:spTgt spid="7"/>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6"/>
                                        </p:tgtEl>
                                      </p:cBhvr>
                                    </p:animEffect>
                                    <p:set>
                                      <p:cBhvr>
                                        <p:cTn dur="1" fill="hold" id="48">
                                          <p:stCondLst>
                                            <p:cond delay="499"/>
                                          </p:stCondLst>
                                        </p:cTn>
                                        <p:tgtEl>
                                          <p:spTgt spid="6"/>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8"/>
                                        </p:tgtEl>
                                      </p:cBhvr>
                                    </p:animEffect>
                                    <p:set>
                                      <p:cBhvr>
                                        <p:cTn dur="1" fill="hold" id="51">
                                          <p:stCondLst>
                                            <p:cond delay="499"/>
                                          </p:stCondLst>
                                        </p:cTn>
                                        <p:tgtEl>
                                          <p:spTgt spid="8"/>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10"/>
                                        </p:tgtEl>
                                      </p:cBhvr>
                                    </p:animEffect>
                                    <p:set>
                                      <p:cBhvr>
                                        <p:cTn dur="1" fill="hold" id="54">
                                          <p:stCondLst>
                                            <p:cond delay="499"/>
                                          </p:stCondLst>
                                        </p:cTn>
                                        <p:tgtEl>
                                          <p:spTgt spid="10"/>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11"/>
                                        </p:tgtEl>
                                      </p:cBhvr>
                                    </p:animEffect>
                                    <p:set>
                                      <p:cBhvr>
                                        <p:cTn dur="1" fill="hold" id="57">
                                          <p:stCondLst>
                                            <p:cond delay="499"/>
                                          </p:stCondLst>
                                        </p:cTn>
                                        <p:tgtEl>
                                          <p:spTgt spid="11"/>
                                        </p:tgtEl>
                                        <p:attrNameLst>
                                          <p:attrName>style.visibility</p:attrName>
                                        </p:attrNameLst>
                                      </p:cBhvr>
                                      <p:to>
                                        <p:strVal val="hidden"/>
                                      </p:to>
                                    </p:se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2"/>
                                        </p:tgtEl>
                                        <p:attrNameLst>
                                          <p:attrName>style.visibility</p:attrName>
                                        </p:attrNameLst>
                                      </p:cBhvr>
                                      <p:to>
                                        <p:strVal val="visible"/>
                                      </p:to>
                                    </p:set>
                                    <p:animEffect filter="fade" transition="in">
                                      <p:cBhvr>
                                        <p:cTn dur="500" id="62"/>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grpId="0" spid="6"/>
      <p:bldP grpId="1" spid="6"/>
      <p:bldP animBg="1" grpId="0" spid="7"/>
      <p:bldP animBg="1" grpId="1" spid="7"/>
      <p:bldP animBg="1" grpId="0" spid="8"/>
      <p:bldP animBg="1" grpId="1" spid="8"/>
      <p:bldP animBg="1" grpId="0" spid="9"/>
      <p:bldP animBg="1" grpId="1" spid="9"/>
      <p:bldP animBg="1" grpId="0" spid="10"/>
      <p:bldP animBg="1" grpId="1" spid="10"/>
      <p:bldP animBg="1" grpId="0" spid="11"/>
      <p:bldP animBg="1" grpId="1" spid="11"/>
      <p:bldP animBg="1" grpId="0" spid="1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4.2.3_Interpreting_PT3_V2.0">
            <a:hlinkClick action="ppaction://media" r:id=""/>
            <a:extLst>
              <a:ext uri="{FF2B5EF4-FFF2-40B4-BE49-F238E27FC236}">
                <a16:creationId xmlns:a16="http://schemas.microsoft.com/office/drawing/2014/main" id="{BB2CDA35-FBE7-4417-8A12-2C11B4C58DF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42833414"/>
      </p:ext>
    </p:extLst>
  </p:cSld>
  <p:clrMapOvr>
    <a:masterClrMapping/>
  </p:clrMapOvr>
  <mc:AlternateContent xmlns:mc="http://schemas.openxmlformats.org/markup-compatibility/2006" xmlns:p14="http://schemas.microsoft.com/office/powerpoint/2010/main">
    <mc:Choice Requires="p14">
      <p:transition advTm="28000" p14:dur="2000" spd="slow"/>
    </mc:Choice>
    <mc:Fallback xmlns="">
      <p:transition advTm="280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6563"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100000">
                <p:cTn display="0" fill="hold" id="7">
                  <p:stCondLst>
                    <p:cond delay="indefinite"/>
                  </p:stCondLst>
                </p:cTn>
                <p:tgtEl>
                  <p:spTgt spid="5"/>
                </p:tgtEl>
              </p:cMediaNode>
            </p:video>
            <p:seq concurrent="1" nextAc="seek">
              <p:cTn evtFilter="cancelBubble" fill="hold" id="8" nodeType="interactiveSeq" restart="whenNotActive">
                <p:stCondLst>
                  <p:cond delay="0" evt="onClick">
                    <p:tgtEl>
                      <p:spTgt spid="5"/>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5"/>
                                        </p:tgtEl>
                                      </p:cBhvr>
                                    </p:cmd>
                                  </p:childTnLst>
                                </p:cTn>
                              </p:par>
                            </p:childTnLst>
                          </p:cTn>
                        </p:par>
                      </p:childTnLst>
                    </p:cTn>
                  </p:par>
                </p:childTnLst>
              </p:cTn>
              <p:nextCondLst>
                <p:cond delay="0" evt="onClick">
                  <p:tgtEl>
                    <p:spTgt spid="5"/>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882344"/>
            <a:ext cx="3316759" cy="585738"/>
          </a:xfrm>
          <a:prstGeom prst="rect">
            <a:avLst/>
          </a:prstGeom>
          <a:noFill/>
        </p:spPr>
        <p:txBody>
          <a:bodyPr anchor="ctr" rtlCol="0" wrap="square">
            <a:spAutoFit/>
          </a:bodyPr>
          <a:lstStyle/>
          <a:p txid="b3e3af692ac44138fb4113a058ee62b1">
            <a:pPr algn="l">
              <a:lnSpc>
                <a:spcPct val="150000"/>
              </a:lnSpc>
              <a:buClr>
                <a:srgbClr val="008CCF"/>
              </a:buClr>
            </a:pPr>
            <a:r>
              <a:rPr dirty="0" lang="en-US" sz="2400"/>
              <a:t>Légendes des cartes</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881954"/>
            <a:ext cx="4886459" cy="830997"/>
          </a:xfrm>
          <a:prstGeom prst="rect">
            <a:avLst/>
          </a:prstGeom>
          <a:noFill/>
        </p:spPr>
        <p:txBody>
          <a:bodyPr rtlCol="0" wrap="square">
            <a:spAutoFit/>
          </a:bodyPr>
          <a:lstStyle/>
          <a:p txid="359314b55311feceb6eceab70a5e55f5">
            <a:pPr algn="l">
              <a:buClr>
                <a:srgbClr val="008CCF"/>
              </a:buClr>
            </a:pPr>
            <a:r>
              <a:rPr dirty="0" lang="en-US" sz="2400"/>
              <a:t>Nous aident à comprendre et à interpréter les données d'une carte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61750" y="3161771"/>
            <a:ext cx="4551750" cy="1334020"/>
          </a:xfrm>
          <a:prstGeom prst="rect">
            <a:avLst/>
          </a:prstGeom>
          <a:noFill/>
        </p:spPr>
        <p:txBody>
          <a:bodyPr rtlCol="0" wrap="square">
            <a:spAutoFit/>
          </a:bodyPr>
          <a:lstStyle/>
          <a:p txid="8eed6ce35a9d94689594cd1c8ed004f7">
            <a:pPr algn="l" indent="-342900" marL="342900">
              <a:lnSpc>
                <a:spcPts val="3300"/>
              </a:lnSpc>
              <a:buClr>
                <a:srgbClr val="008CCF"/>
              </a:buClr>
              <a:buFont charset="-79" pitchFamily="2" typeface="Rubik"/>
              <a:buChar char="•"/>
            </a:pPr>
            <a:r>
              <a:rPr dirty="0" lang="en-US" sz="2400"/>
              <a:t>Données de cartes :</a:t>
            </a:r>
          </a:p>
          <a:p txid="47c900e9f159557f93211dd6d20bfb86">
            <a:pPr indent="-457200" lvl="1" marL="914400">
              <a:lnSpc>
                <a:spcPts val="3300"/>
              </a:lnSpc>
              <a:buClr>
                <a:srgbClr val="008CCF"/>
              </a:buClr>
              <a:buFont charset="0" panose="020B0604020202020204" pitchFamily="34" typeface="Arial"/>
              <a:buChar char="•"/>
            </a:pPr>
            <a:r>
              <a:rPr dirty="0" lang="en-US" sz="2400"/>
              <a:t>Peuvent être affichées dans un tableau</a:t>
            </a:r>
          </a:p>
          <a:p txid="81d5c61e5beff90b8ba95c2aa4e49bfd">
            <a:pPr indent="-457200" lvl="1" marL="914400">
              <a:lnSpc>
                <a:spcPts val="3300"/>
              </a:lnSpc>
              <a:buClr>
                <a:srgbClr val="008CCF"/>
              </a:buClr>
              <a:buFont charset="0" panose="020B0604020202020204" pitchFamily="34" typeface="Arial"/>
              <a:buChar char="•"/>
            </a:pPr>
            <a:r>
              <a:rPr dirty="0" lang="en-US" sz="2400"/>
              <a:t>Des filtres peuvent être ajoutés</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22715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157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9">
                                            <p:txEl>
                                              <p:pRg end="0" st="0"/>
                                            </p:txEl>
                                          </p:spTgt>
                                        </p:tgtEl>
                                        <p:attrNameLst>
                                          <p:attrName>style.visibility</p:attrName>
                                        </p:attrNameLst>
                                      </p:cBhvr>
                                      <p:to>
                                        <p:strVal val="visible"/>
                                      </p:to>
                                    </p:set>
                                    <p:animEffect filter="fade" transition="in">
                                      <p:cBhvr>
                                        <p:cTn dur="500" id="15"/>
                                        <p:tgtEl>
                                          <p:spTgt spid="9">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0">
                                            <p:txEl>
                                              <p:pRg end="0" st="0"/>
                                            </p:txEl>
                                          </p:spTgt>
                                        </p:tgtEl>
                                        <p:attrNameLst>
                                          <p:attrName>style.visibility</p:attrName>
                                        </p:attrNameLst>
                                      </p:cBhvr>
                                      <p:to>
                                        <p:strVal val="visible"/>
                                      </p:to>
                                    </p:set>
                                    <p:animEffect filter="fade" transition="in">
                                      <p:cBhvr>
                                        <p:cTn dur="500" id="20"/>
                                        <p:tgtEl>
                                          <p:spTgt spid="10">
                                            <p:txEl>
                                              <p:pRg end="0" st="0"/>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0">
                                            <p:txEl>
                                              <p:pRg end="1" st="1"/>
                                            </p:txEl>
                                          </p:spTgt>
                                        </p:tgtEl>
                                        <p:attrNameLst>
                                          <p:attrName>style.visibility</p:attrName>
                                        </p:attrNameLst>
                                      </p:cBhvr>
                                      <p:to>
                                        <p:strVal val="visible"/>
                                      </p:to>
                                    </p:set>
                                    <p:animEffect filter="fade" transition="in">
                                      <p:cBhvr>
                                        <p:cTn dur="500" id="25"/>
                                        <p:tgtEl>
                                          <p:spTgt spid="10">
                                            <p:txEl>
                                              <p:pRg end="1" st="1"/>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xEl>
                                              <p:pRg end="2" st="2"/>
                                            </p:txEl>
                                          </p:spTgt>
                                        </p:tgtEl>
                                        <p:attrNameLst>
                                          <p:attrName>style.visibility</p:attrName>
                                        </p:attrNameLst>
                                      </p:cBhvr>
                                      <p:to>
                                        <p:strVal val="visible"/>
                                      </p:to>
                                    </p:set>
                                    <p:animEffect filter="fade" transition="in">
                                      <p:cBhvr>
                                        <p:cTn dur="500" id="30"/>
                                        <p:tgtEl>
                                          <p:spTgt spid="10">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0B6976-8B9B-45EF-866B-FD95DB76D8B8}"/>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F3D71E18-2F38-478B-9F8A-0F9ABEB379B4}"/>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TextBox 12">
            <a:extLst>
              <a:ext uri="{FF2B5EF4-FFF2-40B4-BE49-F238E27FC236}">
                <a16:creationId xmlns:a16="http://schemas.microsoft.com/office/drawing/2014/main" id="{F9718AE1-442E-47E4-8C8C-28BED19B521E}"/>
              </a:ext>
            </a:extLst>
          </p:cNvPr>
          <p:cNvSpPr txBox="1"/>
          <p:nvPr/>
        </p:nvSpPr>
        <p:spPr>
          <a:xfrm>
            <a:off x="2655348" y="4786741"/>
            <a:ext cx="2856104" cy="830997"/>
          </a:xfrm>
          <a:prstGeom prst="rect">
            <a:avLst/>
          </a:prstGeom>
          <a:noFill/>
        </p:spPr>
        <p:txBody>
          <a:bodyPr wrap="square">
            <a:spAutoFit/>
          </a:bodyPr>
          <a:lstStyle/>
          <a:p txid="96271155efaaf27e8a4d2c2589dc93df">
            <a:pPr>
              <a:buClr>
                <a:schemeClr val="accent1"/>
              </a:buClr>
            </a:pPr>
            <a:r>
              <a:rPr dirty="0" lang="en-US" sz="2400">
                <a:solidFill>
                  <a:srgbClr val="000000"/>
                </a:solidFill>
              </a:rPr>
              <a:t>Sélection d'un fond de carte</a:t>
            </a:r>
            <a:r>
              <a:rPr dirty="0" err="1" lang="en-US" sz="2400">
                <a:solidFill>
                  <a:srgbClr val="000000"/>
                </a:solidFill>
              </a:rPr>
            </a:r>
            <a:endParaRPr dirty="0" lang="en-US" sz="2400"/>
          </a:p>
        </p:txBody>
      </p:sp>
      <p:sp>
        <p:nvSpPr>
          <p:cNvPr id="3" name="Oval 2">
            <a:extLst>
              <a:ext uri="{FF2B5EF4-FFF2-40B4-BE49-F238E27FC236}">
                <a16:creationId xmlns:a16="http://schemas.microsoft.com/office/drawing/2014/main" id="{CCA0712F-4149-4DEF-94AA-871081F3C513}"/>
              </a:ext>
            </a:extLst>
          </p:cNvPr>
          <p:cNvSpPr/>
          <p:nvPr/>
        </p:nvSpPr>
        <p:spPr>
          <a:xfrm>
            <a:off x="3006247" y="1490597"/>
            <a:ext cx="626301" cy="601250"/>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TextBox 26">
            <a:extLst>
              <a:ext uri="{FF2B5EF4-FFF2-40B4-BE49-F238E27FC236}">
                <a16:creationId xmlns:a16="http://schemas.microsoft.com/office/drawing/2014/main" id="{9CEB9217-8016-4232-BA41-DBEDFC88533F}"/>
              </a:ext>
            </a:extLst>
          </p:cNvPr>
          <p:cNvSpPr txBox="1"/>
          <p:nvPr/>
        </p:nvSpPr>
        <p:spPr>
          <a:xfrm>
            <a:off x="2655348" y="910643"/>
            <a:ext cx="2455272" cy="830997"/>
          </a:xfrm>
          <a:prstGeom prst="rect">
            <a:avLst/>
          </a:prstGeom>
          <a:noFill/>
        </p:spPr>
        <p:txBody>
          <a:bodyPr wrap="square">
            <a:spAutoFit/>
          </a:bodyPr>
          <a:lstStyle/>
          <a:p txid="aea1b63ddfe01fb48237d4fab0edbbd3">
            <a:pPr>
              <a:buClr>
                <a:schemeClr val="accent1"/>
              </a:buClr>
            </a:pPr>
            <a:r>
              <a:rPr dirty="0" lang="en-US" sz="2400">
                <a:solidFill>
                  <a:srgbClr val="000000"/>
                </a:solidFill>
              </a:rPr>
              <a:t>Ajout d'une couche frontière ou couche de délimitation</a:t>
            </a:r>
            <a:endParaRPr dirty="0" lang="en-US" sz="2400"/>
          </a:p>
        </p:txBody>
      </p:sp>
      <p:sp>
        <p:nvSpPr>
          <p:cNvPr id="28" name="TextBox 27">
            <a:extLst>
              <a:ext uri="{FF2B5EF4-FFF2-40B4-BE49-F238E27FC236}">
                <a16:creationId xmlns:a16="http://schemas.microsoft.com/office/drawing/2014/main" id="{27F4D099-2359-4635-8023-7ADDCBCBA489}"/>
              </a:ext>
            </a:extLst>
          </p:cNvPr>
          <p:cNvSpPr txBox="1"/>
          <p:nvPr/>
        </p:nvSpPr>
        <p:spPr>
          <a:xfrm>
            <a:off x="2655348" y="2294608"/>
            <a:ext cx="2455272" cy="830997"/>
          </a:xfrm>
          <a:prstGeom prst="rect">
            <a:avLst/>
          </a:prstGeom>
          <a:noFill/>
        </p:spPr>
        <p:txBody>
          <a:bodyPr wrap="square">
            <a:spAutoFit/>
          </a:bodyPr>
          <a:lstStyle/>
          <a:p txid="f2afa2664c6c40d71011310beb5da66e">
            <a:pPr>
              <a:buClr>
                <a:schemeClr val="accent1"/>
              </a:buClr>
            </a:pPr>
            <a:r>
              <a:rPr dirty="0" lang="en-US" sz="2400">
                <a:solidFill>
                  <a:srgbClr val="000000"/>
                </a:solidFill>
              </a:rPr>
              <a:t>Ajout d'une couche thématique</a:t>
            </a:r>
            <a:endParaRPr dirty="0" lang="en-US" sz="2400"/>
          </a:p>
        </p:txBody>
      </p:sp>
      <p:sp>
        <p:nvSpPr>
          <p:cNvPr id="4" name="Right Brace 3">
            <a:extLst>
              <a:ext uri="{FF2B5EF4-FFF2-40B4-BE49-F238E27FC236}">
                <a16:creationId xmlns:a16="http://schemas.microsoft.com/office/drawing/2014/main" id="{D7A0C824-3219-4F41-861D-6DAE743773D0}"/>
              </a:ext>
            </a:extLst>
          </p:cNvPr>
          <p:cNvSpPr/>
          <p:nvPr/>
        </p:nvSpPr>
        <p:spPr>
          <a:xfrm>
            <a:off x="2355567" y="4183693"/>
            <a:ext cx="312981" cy="2041743"/>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29" name="Right Brace 28">
            <a:extLst>
              <a:ext uri="{FF2B5EF4-FFF2-40B4-BE49-F238E27FC236}">
                <a16:creationId xmlns:a16="http://schemas.microsoft.com/office/drawing/2014/main" id="{DD67BE12-5E4F-4CEF-8F90-5DF0FF4472EA}"/>
              </a:ext>
            </a:extLst>
          </p:cNvPr>
          <p:cNvSpPr/>
          <p:nvPr/>
        </p:nvSpPr>
        <p:spPr>
          <a:xfrm>
            <a:off x="2355567" y="784977"/>
            <a:ext cx="312981" cy="1081924"/>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 name="Right Brace 29">
            <a:extLst>
              <a:ext uri="{FF2B5EF4-FFF2-40B4-BE49-F238E27FC236}">
                <a16:creationId xmlns:a16="http://schemas.microsoft.com/office/drawing/2014/main" id="{74A0D42B-A135-4C90-9378-CA6F9402F8AA}"/>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5" name="TextBox 4">
            <a:extLst>
              <a:ext uri="{FF2B5EF4-FFF2-40B4-BE49-F238E27FC236}">
                <a16:creationId xmlns:a16="http://schemas.microsoft.com/office/drawing/2014/main" id="{35AE708B-17C4-4983-B716-8653922082D0}"/>
              </a:ext>
            </a:extLst>
          </p:cNvPr>
          <p:cNvSpPr txBox="1"/>
          <p:nvPr/>
        </p:nvSpPr>
        <p:spPr>
          <a:xfrm>
            <a:off x="2893512" y="3125605"/>
            <a:ext cx="2755726" cy="1200329"/>
          </a:xfrm>
          <a:prstGeom prst="rect">
            <a:avLst/>
          </a:prstGeom>
          <a:noFill/>
        </p:spPr>
        <p:txBody>
          <a:bodyPr rtlCol="0" wrap="square">
            <a:spAutoFit/>
          </a:bodyPr>
          <a:lstStyle/>
          <a:p txid="54b2497fc9358b060496f181bec02104">
            <a:pPr algn="l" indent="-342900" marL="342900">
              <a:buClr>
                <a:srgbClr val="008CCF"/>
              </a:buClr>
              <a:buFont charset="-79" pitchFamily="2" typeface="Rubik"/>
              <a:buChar char="•"/>
            </a:pPr>
            <a:r>
              <a:rPr dirty="0" lang="en-US" sz="2400"/>
              <a:t>Vaccins BCG</a:t>
            </a:r>
          </a:p>
          <a:p txid="2ad77f5235bb4b0a4110f16d75739189">
            <a:pPr algn="l" indent="-342900" marL="342900">
              <a:buClr>
                <a:srgbClr val="008CCF"/>
              </a:buClr>
              <a:buFont charset="-79" pitchFamily="2" typeface="Rubik"/>
              <a:buChar char="•"/>
            </a:pPr>
            <a:r>
              <a:rPr dirty="0" lang="en-US" sz="2400"/>
              <a:t>Par district</a:t>
            </a:r>
          </a:p>
          <a:p txid="38b42fbaa72c90a393c88104961ed6d3">
            <a:pPr algn="l" indent="-342900" marL="342900">
              <a:buClr>
                <a:srgbClr val="008CCF"/>
              </a:buClr>
              <a:buFont charset="-79" pitchFamily="2" typeface="Rubik"/>
              <a:buChar char="•"/>
            </a:pPr>
            <a:r>
              <a:rPr dirty="0" lang="en-US" sz="2400"/>
              <a:t>En 2020</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9393" p14:dur="2000" spd="slow"/>
    </mc:Choice>
    <mc:Fallback xmlns="">
      <p:transition advTm="1939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3"/>
                                        </p:tgtEl>
                                        <p:attrNameLst>
                                          <p:attrName>style.visibility</p:attrName>
                                        </p:attrNameLst>
                                      </p:cBhvr>
                                      <p:to>
                                        <p:strVal val="visible"/>
                                      </p:to>
                                    </p:set>
                                    <p:animEffect filter="fade" transition="in">
                                      <p:cBhvr>
                                        <p:cTn dur="500" id="11"/>
                                        <p:tgtEl>
                                          <p:spTgt spid="13"/>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29"/>
                                        </p:tgtEl>
                                        <p:attrNameLst>
                                          <p:attrName>style.visibility</p:attrName>
                                        </p:attrNameLst>
                                      </p:cBhvr>
                                      <p:to>
                                        <p:strVal val="visible"/>
                                      </p:to>
                                    </p:set>
                                    <p:animEffect filter="wipe(left)" transition="in">
                                      <p:cBhvr>
                                        <p:cTn dur="500" id="16"/>
                                        <p:tgtEl>
                                          <p:spTgt spid="29"/>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7"/>
                                        </p:tgtEl>
                                        <p:attrNameLst>
                                          <p:attrName>style.visibility</p:attrName>
                                        </p:attrNameLst>
                                      </p:cBhvr>
                                      <p:to>
                                        <p:strVal val="visible"/>
                                      </p:to>
                                    </p:set>
                                    <p:animEffect filter="fade"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8">
                                  <p:stCondLst>
                                    <p:cond delay="0"/>
                                  </p:stCondLst>
                                  <p:childTnLst>
                                    <p:set>
                                      <p:cBhvr>
                                        <p:cTn dur="1" fill="hold" id="24">
                                          <p:stCondLst>
                                            <p:cond delay="0"/>
                                          </p:stCondLst>
                                        </p:cTn>
                                        <p:tgtEl>
                                          <p:spTgt spid="30"/>
                                        </p:tgtEl>
                                        <p:attrNameLst>
                                          <p:attrName>style.visibility</p:attrName>
                                        </p:attrNameLst>
                                      </p:cBhvr>
                                      <p:to>
                                        <p:strVal val="visible"/>
                                      </p:to>
                                    </p:set>
                                    <p:animEffect filter="wipe(left)" transition="in">
                                      <p:cBhvr>
                                        <p:cTn dur="500" id="25"/>
                                        <p:tgtEl>
                                          <p:spTgt spid="30"/>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28"/>
                                        </p:tgtEl>
                                        <p:attrNameLst>
                                          <p:attrName>style.visibility</p:attrName>
                                        </p:attrNameLst>
                                      </p:cBhvr>
                                      <p:to>
                                        <p:strVal val="visible"/>
                                      </p:to>
                                    </p:set>
                                    <p:animEffect filter="fade" transition="in">
                                      <p:cBhvr>
                                        <p:cTn dur="500" id="29"/>
                                        <p:tgtEl>
                                          <p:spTgt spid="2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5">
                                            <p:txEl>
                                              <p:pRg end="0" st="0"/>
                                            </p:txEl>
                                          </p:spTgt>
                                        </p:tgtEl>
                                        <p:attrNameLst>
                                          <p:attrName>style.visibility</p:attrName>
                                        </p:attrNameLst>
                                      </p:cBhvr>
                                      <p:to>
                                        <p:strVal val="visible"/>
                                      </p:to>
                                    </p:set>
                                    <p:animEffect filter="fade" transition="in">
                                      <p:cBhvr>
                                        <p:cTn dur="500" id="34"/>
                                        <p:tgtEl>
                                          <p:spTgt spid="5">
                                            <p:txEl>
                                              <p:pRg end="0" st="0"/>
                                            </p:txEl>
                                          </p:spTgt>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5">
                                            <p:txEl>
                                              <p:pRg end="1" st="1"/>
                                            </p:txEl>
                                          </p:spTgt>
                                        </p:tgtEl>
                                        <p:attrNameLst>
                                          <p:attrName>style.visibility</p:attrName>
                                        </p:attrNameLst>
                                      </p:cBhvr>
                                      <p:to>
                                        <p:strVal val="visible"/>
                                      </p:to>
                                    </p:set>
                                    <p:animEffect filter="fade" transition="in">
                                      <p:cBhvr>
                                        <p:cTn dur="500" id="39"/>
                                        <p:tgtEl>
                                          <p:spTgt spid="5">
                                            <p:txEl>
                                              <p:pRg end="1" st="1"/>
                                            </p:txEl>
                                          </p:spTgt>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5">
                                            <p:txEl>
                                              <p:pRg end="2" st="2"/>
                                            </p:txEl>
                                          </p:spTgt>
                                        </p:tgtEl>
                                        <p:attrNameLst>
                                          <p:attrName>style.visibility</p:attrName>
                                        </p:attrNameLst>
                                      </p:cBhvr>
                                      <p:to>
                                        <p:strVal val="visible"/>
                                      </p:to>
                                    </p:set>
                                    <p:animEffect filter="fade" transition="in">
                                      <p:cBhvr>
                                        <p:cTn dur="500" id="44"/>
                                        <p:tgtEl>
                                          <p:spTgt spid="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27"/>
      <p:bldP grpId="0" spid="28"/>
      <p:bldP animBg="1" grpId="0" spid="4"/>
      <p:bldP animBg="1" grpId="0" spid="29"/>
      <p:bldP animBg="1" grpId="0" spid="30"/>
      <p:bldP build="p" grpId="0" spid="5"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A358-1D2B-406B-9D68-211F072F33E5}"/>
              </a:ext>
            </a:extLst>
          </p:cNvPr>
          <p:cNvSpPr>
            <a:spLocks noGrp="1"/>
          </p:cNvSpPr>
          <p:nvPr>
            <p:ph type="title"/>
          </p:nvPr>
        </p:nvSpPr>
        <p:spPr/>
        <p:txBody>
          <a:bodyPr/>
          <a:lstStyle/>
          <a:p txid="13c9d5a7b0102e8ea22d81967a791e80">
            <a:r>
              <a:rPr dirty="0" lang="en-US"/>
              <a:t>Dans cette vidéo, vous verrez…</a:t>
            </a:r>
          </a:p>
        </p:txBody>
      </p:sp>
      <p:sp>
        <p:nvSpPr>
          <p:cNvPr id="3" name="Freeform: Shape 2">
            <a:extLst>
              <a:ext uri="{FF2B5EF4-FFF2-40B4-BE49-F238E27FC236}">
                <a16:creationId xmlns:a16="http://schemas.microsoft.com/office/drawing/2014/main" id="{60C1EA6A-89D3-4B3A-B59D-071789012C9E}"/>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E148E4DE-D0EF-481F-B439-3FE0BA21340F}"/>
              </a:ext>
            </a:extLst>
          </p:cNvPr>
          <p:cNvGrpSpPr/>
          <p:nvPr/>
        </p:nvGrpSpPr>
        <p:grpSpPr>
          <a:xfrm>
            <a:off x="4153991" y="3879168"/>
            <a:ext cx="348579" cy="501243"/>
            <a:chOff x="4153991" y="3628796"/>
            <a:chExt cx="348579" cy="501243"/>
          </a:xfrm>
        </p:grpSpPr>
        <p:sp>
          <p:nvSpPr>
            <p:cNvPr id="5" name="Freeform: Shape 4">
              <a:extLst>
                <a:ext uri="{FF2B5EF4-FFF2-40B4-BE49-F238E27FC236}">
                  <a16:creationId xmlns:a16="http://schemas.microsoft.com/office/drawing/2014/main" id="{B0B00225-E204-4068-BAED-B4EE84E11255}"/>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F34BE575-F5E1-46DF-BF10-E691BE3A0D6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7" name="Rectangle: Rounded Corners 6">
            <a:extLst>
              <a:ext uri="{FF2B5EF4-FFF2-40B4-BE49-F238E27FC236}">
                <a16:creationId xmlns:a16="http://schemas.microsoft.com/office/drawing/2014/main" id="{5DEB1E24-CC0D-4161-B600-808F3F96346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8" name="TextBox 7">
            <a:extLst>
              <a:ext uri="{FF2B5EF4-FFF2-40B4-BE49-F238E27FC236}">
                <a16:creationId xmlns:a16="http://schemas.microsoft.com/office/drawing/2014/main" id="{0A31DB41-033C-43C6-B527-8F1291358970}"/>
              </a:ext>
            </a:extLst>
          </p:cNvPr>
          <p:cNvSpPr txBox="1"/>
          <p:nvPr/>
        </p:nvSpPr>
        <p:spPr>
          <a:xfrm>
            <a:off x="6096000" y="2598003"/>
            <a:ext cx="4433618" cy="830997"/>
          </a:xfrm>
          <a:prstGeom prst="rect">
            <a:avLst/>
          </a:prstGeom>
          <a:noFill/>
        </p:spPr>
        <p:txBody>
          <a:bodyPr rtlCol="0" wrap="square">
            <a:spAutoFit/>
          </a:bodyPr>
          <a:lstStyle/>
          <a:p txid="1afffcdaccf3315df24d17c2e933cfe1">
            <a:pPr indent="-342900" marL="342900">
              <a:buClr>
                <a:srgbClr val="008CCF"/>
              </a:buClr>
              <a:buFont charset="-79" pitchFamily="2" typeface="Rubik"/>
              <a:buChar char="•"/>
            </a:pPr>
            <a:r>
              <a:rPr dirty="0" lang="en-US" sz="2400"/>
              <a:t>Comment lire notre carte et interpréter sa légende</a:t>
            </a:r>
          </a:p>
        </p:txBody>
      </p:sp>
    </p:spTree>
    <p:custDataLst>
      <p:tags r:id="rId1"/>
    </p:custDataLst>
    <p:extLst>
      <p:ext uri="{BB962C8B-B14F-4D97-AF65-F5344CB8AC3E}">
        <p14:creationId xmlns:p14="http://schemas.microsoft.com/office/powerpoint/2010/main" val="2164758518"/>
      </p:ext>
    </p:extLst>
  </p:cSld>
  <p:clrMapOvr>
    <a:masterClrMapping/>
  </p:clrMapOvr>
  <mc:AlternateContent xmlns:mc="http://schemas.openxmlformats.org/markup-compatibility/2006" xmlns:p14="http://schemas.microsoft.com/office/powerpoint/2010/main">
    <mc:Choice Requires="p14">
      <p:transition advTm="6096" p14:dur="2000" spd="slow"/>
    </mc:Choice>
    <mc:Fallback xmlns="">
      <p:transition advTm="609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p:cTn dur="500" fill="hold" id="15"/>
                                        <p:tgtEl>
                                          <p:spTgt spid="4"/>
                                        </p:tgtEl>
                                        <p:attrNameLst>
                                          <p:attrName>ppt_w</p:attrName>
                                        </p:attrNameLst>
                                      </p:cBhvr>
                                      <p:tavLst>
                                        <p:tav tm="0">
                                          <p:val>
                                            <p:fltVal val="0"/>
                                          </p:val>
                                        </p:tav>
                                        <p:tav tm="100000">
                                          <p:val>
                                            <p:strVal val="#ppt_w"/>
                                          </p:val>
                                        </p:tav>
                                      </p:tavLst>
                                    </p:anim>
                                    <p:anim calcmode="lin" valueType="num">
                                      <p:cBhvr>
                                        <p:cTn dur="500" fill="hold" id="16"/>
                                        <p:tgtEl>
                                          <p:spTgt spid="4"/>
                                        </p:tgtEl>
                                        <p:attrNameLst>
                                          <p:attrName>ppt_h</p:attrName>
                                        </p:attrNameLst>
                                      </p:cBhvr>
                                      <p:tavLst>
                                        <p:tav tm="0">
                                          <p:val>
                                            <p:fltVal val="0"/>
                                          </p:val>
                                        </p:tav>
                                        <p:tav tm="100000">
                                          <p:val>
                                            <p:strVal val="#ppt_h"/>
                                          </p:val>
                                        </p:tav>
                                      </p:tavLst>
                                    </p:anim>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7"/>
      <p:bldP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E6F5-53B7-699A-F8C5-A29A1DD72CDD}"/>
              </a:ext>
            </a:extLst>
          </p:cNvPr>
          <p:cNvSpPr txBox="1"/>
          <p:nvPr/>
        </p:nvSpPr>
        <p:spPr>
          <a:xfrm>
            <a:off x="4531057" y="356206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13472118"/>
      </p:ext>
    </p:extLst>
  </p:cSld>
  <p:clrMapOvr>
    <a:masterClrMapping/>
  </p:clrMapOvr>
  <mc:AlternateContent xmlns:mc="http://schemas.openxmlformats.org/markup-compatibility/2006" xmlns:p14="http://schemas.microsoft.com/office/powerpoint/2010/main">
    <mc:Choice Requires="p14">
      <p:transition advTm="58000" p14:dur="2000" spd="slow"/>
    </mc:Choice>
    <mc:Fallback xmlns="">
      <p:transition advTm="5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FC7FCF9C-A985-4062-A2FE-2FCA4C0AC287}"/>
              </a:ext>
            </a:extLst>
          </p:cNvPr>
          <p:cNvSpPr/>
          <p:nvPr/>
        </p:nvSpPr>
        <p:spPr>
          <a:xfrm>
            <a:off x="631157" y="1927952"/>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16F43B4A-370C-4B9B-A118-14ED9E0A2A0E}"/>
              </a:ext>
            </a:extLst>
          </p:cNvPr>
          <p:cNvSpPr/>
          <p:nvPr/>
        </p:nvSpPr>
        <p:spPr>
          <a:xfrm>
            <a:off x="631157" y="2196029"/>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5592E361-F283-4700-8EDA-0B02059FDF41}"/>
              </a:ext>
            </a:extLst>
          </p:cNvPr>
          <p:cNvSpPr/>
          <p:nvPr/>
        </p:nvSpPr>
        <p:spPr>
          <a:xfrm>
            <a:off x="631157" y="2464106"/>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7878F1A-D7BB-47A2-BDC0-1494286915C3}"/>
              </a:ext>
            </a:extLst>
          </p:cNvPr>
          <p:cNvSpPr/>
          <p:nvPr/>
        </p:nvSpPr>
        <p:spPr>
          <a:xfrm>
            <a:off x="627485" y="2739527"/>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ABCC132B-B6C0-4B38-8D31-81F2D121EBFD}"/>
              </a:ext>
            </a:extLst>
          </p:cNvPr>
          <p:cNvSpPr/>
          <p:nvPr/>
        </p:nvSpPr>
        <p:spPr>
          <a:xfrm>
            <a:off x="627485" y="3014948"/>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2CAF8401-0AA8-4B06-A426-6D2688E7FCB2}"/>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9D65752A-B038-408C-AACC-0FE2FC93D51E}"/>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9958" p14:dur="0"/>
    </mc:Choice>
    <mc:Fallback xmlns="">
      <p:transition advTm="29958"/>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8"/>
                                        </p:tgtEl>
                                      </p:cBhvr>
                                    </p:animEffect>
                                    <p:set>
                                      <p:cBhvr>
                                        <p:cTn dur="1" fill="hold" id="12">
                                          <p:stCondLst>
                                            <p:cond delay="499"/>
                                          </p:stCondLst>
                                        </p:cTn>
                                        <p:tgtEl>
                                          <p:spTgt spid="8"/>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gtEl>
                                        <p:attrNameLst>
                                          <p:attrName>style.visibility</p:attrName>
                                        </p:attrNameLst>
                                      </p:cBhvr>
                                      <p:to>
                                        <p:strVal val="visible"/>
                                      </p:to>
                                    </p:set>
                                    <p:animEffect filter="fade" transition="in">
                                      <p:cBhvr>
                                        <p:cTn dur="500" id="16"/>
                                        <p:tgtEl>
                                          <p:spTgt spid="9"/>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9"/>
                                        </p:tgtEl>
                                      </p:cBhvr>
                                    </p:animEffect>
                                    <p:set>
                                      <p:cBhvr>
                                        <p:cTn dur="1" fill="hold" id="21">
                                          <p:stCondLst>
                                            <p:cond delay="499"/>
                                          </p:stCondLst>
                                        </p:cTn>
                                        <p:tgtEl>
                                          <p:spTgt spid="9"/>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10"/>
                                        </p:tgtEl>
                                      </p:cBhvr>
                                    </p:animEffect>
                                    <p:set>
                                      <p:cBhvr>
                                        <p:cTn dur="1" fill="hold" id="30">
                                          <p:stCondLst>
                                            <p:cond delay="499"/>
                                          </p:stCondLst>
                                        </p:cTn>
                                        <p:tgtEl>
                                          <p:spTgt spid="10"/>
                                        </p:tgtEl>
                                        <p:attrNameLst>
                                          <p:attrName>style.visibility</p:attrName>
                                        </p:attrNameLst>
                                      </p:cBhvr>
                                      <p:to>
                                        <p:strVal val="hidden"/>
                                      </p:to>
                                    </p:se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11"/>
                                        </p:tgtEl>
                                        <p:attrNameLst>
                                          <p:attrName>style.visibility</p:attrName>
                                        </p:attrNameLst>
                                      </p:cBhvr>
                                      <p:to>
                                        <p:strVal val="visible"/>
                                      </p:to>
                                    </p:set>
                                    <p:animEffect filter="fade"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11"/>
                                        </p:tgtEl>
                                      </p:cBhvr>
                                    </p:animEffect>
                                    <p:set>
                                      <p:cBhvr>
                                        <p:cTn dur="1" fill="hold" id="39">
                                          <p:stCondLst>
                                            <p:cond delay="499"/>
                                          </p:stCondLst>
                                        </p:cTn>
                                        <p:tgtEl>
                                          <p:spTgt spid="11"/>
                                        </p:tgtEl>
                                        <p:attrNameLst>
                                          <p:attrName>style.visibility</p:attrName>
                                        </p:attrNameLst>
                                      </p:cBhvr>
                                      <p:to>
                                        <p:strVal val="hidden"/>
                                      </p:to>
                                    </p:set>
                                  </p:childTnLst>
                                </p:cTn>
                              </p:par>
                            </p:childTnLst>
                          </p:cTn>
                        </p:par>
                        <p:par>
                          <p:cTn fill="hold" id="40">
                            <p:stCondLst>
                              <p:cond delay="500"/>
                            </p:stCondLst>
                            <p:childTnLst>
                              <p:par>
                                <p:cTn fill="hold" grpId="0" id="41" nodeType="afterEffect" presetClass="entr" presetID="10" presetSubtype="0">
                                  <p:stCondLst>
                                    <p:cond delay="0"/>
                                  </p:stCondLst>
                                  <p:childTnLst>
                                    <p:set>
                                      <p:cBhvr>
                                        <p:cTn dur="1" fill="hold" id="42">
                                          <p:stCondLst>
                                            <p:cond delay="0"/>
                                          </p:stCondLst>
                                        </p:cTn>
                                        <p:tgtEl>
                                          <p:spTgt spid="12"/>
                                        </p:tgtEl>
                                        <p:attrNameLst>
                                          <p:attrName>style.visibility</p:attrName>
                                        </p:attrNameLst>
                                      </p:cBhvr>
                                      <p:to>
                                        <p:strVal val="visible"/>
                                      </p:to>
                                    </p:set>
                                    <p:animEffect filter="fade" transition="in">
                                      <p:cBhvr>
                                        <p:cTn dur="500" id="43"/>
                                        <p:tgtEl>
                                          <p:spTgt spid="12"/>
                                        </p:tgtEl>
                                      </p:cBhvr>
                                    </p:animEffect>
                                  </p:childTnLst>
                                </p:cTn>
                              </p:par>
                            </p:childTnLst>
                          </p:cTn>
                        </p:par>
                      </p:childTnLst>
                    </p:cTn>
                  </p:par>
                  <p:par>
                    <p:cTn fill="hold" id="44">
                      <p:stCondLst>
                        <p:cond delay="indefinite"/>
                      </p:stCondLst>
                      <p:childTnLst>
                        <p:par>
                          <p:cTn fill="hold" id="45">
                            <p:stCondLst>
                              <p:cond delay="0"/>
                            </p:stCondLst>
                            <p:childTnLst>
                              <p:par>
                                <p:cTn fill="hold" grpId="1" id="46" nodeType="clickEffect" presetClass="exit" presetID="10" presetSubtype="0">
                                  <p:stCondLst>
                                    <p:cond delay="0"/>
                                  </p:stCondLst>
                                  <p:childTnLst>
                                    <p:animEffect filter="fade" transition="out">
                                      <p:cBhvr>
                                        <p:cTn dur="500" id="47"/>
                                        <p:tgtEl>
                                          <p:spTgt spid="12"/>
                                        </p:tgtEl>
                                      </p:cBhvr>
                                    </p:animEffect>
                                    <p:set>
                                      <p:cBhvr>
                                        <p:cTn dur="1" fill="hold" id="48">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animBg="1" grpId="0" spid="10"/>
      <p:bldP animBg="1" grpId="1" spid="10"/>
      <p:bldP animBg="1" grpId="0" spid="11"/>
      <p:bldP animBg="1" grpId="1" spid="11"/>
      <p:bldP animBg="1" grpId="0" spid="12"/>
      <p:bldP animBg="1" grpId="1" spid="1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1927952"/>
            <a:ext cx="368968" cy="1386748"/>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2DE89401-0375-49FE-8457-8451EEE237DC}"/>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A85217A9-D97C-42DB-B422-E822E95262B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3439499106"/>
      </p:ext>
    </p:extLst>
  </p:cSld>
  <p:clrMapOvr>
    <a:masterClrMapping/>
  </p:clrMapOvr>
  <mc:AlternateContent xmlns:mc="http://schemas.openxmlformats.org/markup-compatibility/2006" xmlns:p14="http://schemas.microsoft.com/office/powerpoint/2010/main">
    <mc:Choice Requires="p14">
      <p:transition advTm="8074" p14:dur="0"/>
    </mc:Choice>
    <mc:Fallback xmlns="">
      <p:transition advTm="807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2505075"/>
            <a:ext cx="368968" cy="504826"/>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3CC8EBAF-8A2C-4ECA-8C3A-4A163D89557C}"/>
              </a:ext>
            </a:extLst>
          </p:cNvPr>
          <p:cNvSpPr/>
          <p:nvPr/>
        </p:nvSpPr>
        <p:spPr>
          <a:xfrm>
            <a:off x="297783" y="1933575"/>
            <a:ext cx="368968" cy="5715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95C4C0D6-CC81-4509-824A-21A0E14A85B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CF523B21-4E03-4114-AA2C-ED52B31F9E39}"/>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272459264"/>
      </p:ext>
    </p:extLst>
  </p:cSld>
  <p:clrMapOvr>
    <a:masterClrMapping/>
  </p:clrMapOvr>
  <mc:AlternateContent xmlns:mc="http://schemas.openxmlformats.org/markup-compatibility/2006" xmlns:p14="http://schemas.microsoft.com/office/powerpoint/2010/main">
    <mc:Choice Requires="p14">
      <p:transition advTm="20737" p14:dur="0"/>
    </mc:Choice>
    <mc:Fallback xmlns="">
      <p:transition advTm="20737"/>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8"/>
                                        </p:tgtEl>
                                      </p:cBhvr>
                                    </p:animEffect>
                                    <p:set>
                                      <p:cBhvr>
                                        <p:cTn dur="1" fill="hold" id="21">
                                          <p:stCondLst>
                                            <p:cond delay="499"/>
                                          </p:stCondLst>
                                        </p:cTn>
                                        <p:tgtEl>
                                          <p:spTgt spid="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P animBg="1" grpId="0" spid="8"/>
      <p:bldP animBg="1" grpId="1" spid="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669129"/>
            <a:ext cx="793084" cy="793084"/>
          </a:xfrm>
          <a:prstGeom prst="rect">
            <a:avLst/>
          </a:prstGeom>
        </p:spPr>
      </p:pic>
      <p:sp>
        <p:nvSpPr>
          <p:cNvPr id="13" name="Rectangle 12">
            <a:extLst>
              <a:ext uri="{FF2B5EF4-FFF2-40B4-BE49-F238E27FC236}">
                <a16:creationId xmlns:a16="http://schemas.microsoft.com/office/drawing/2014/main" id="{B82C9750-6935-4808-A666-F7A18C906E1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A2211D10-304C-48C4-BE96-48C3668A2E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20954580"/>
      </p:ext>
    </p:extLst>
  </p:cSld>
  <p:clrMapOvr>
    <a:masterClrMapping/>
  </p:clrMapOvr>
  <mc:AlternateContent xmlns:mc="http://schemas.openxmlformats.org/markup-compatibility/2006" xmlns:p14="http://schemas.microsoft.com/office/powerpoint/2010/main">
    <mc:Choice Requires="p14">
      <p:transition advTm="14814" p14:dur="0"/>
    </mc:Choice>
    <mc:Fallback xmlns="">
      <p:transition advTm="1481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500" id="13"/>
                                        <p:tgtEl>
                                          <p:spTgt spid="1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2">
                                  <p:stCondLst>
                                    <p:cond delay="0"/>
                                  </p:stCondLst>
                                  <p:childTnLst>
                                    <p:set>
                                      <p:cBhvr>
                                        <p:cTn dur="1" fill="hold" id="23">
                                          <p:stCondLst>
                                            <p:cond delay="0"/>
                                          </p:stCondLst>
                                        </p:cTn>
                                        <p:tgtEl>
                                          <p:spTgt spid="3"/>
                                        </p:tgtEl>
                                        <p:attrNameLst>
                                          <p:attrName>style.visibility</p:attrName>
                                        </p:attrNameLst>
                                      </p:cBhvr>
                                      <p:to>
                                        <p:strVal val="visible"/>
                                      </p:to>
                                    </p:set>
                                    <p:animEffect filter="wipe(right)" transition="in">
                                      <p:cBhvr>
                                        <p:cTn dur="500" id="24"/>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0" spid="10"/>
      <p:bldP animBg="1" grpId="0" spid="11"/>
      <p:bldP animBg="1" grpId="0" spid="12"/>
      <p:bldP animBg="1" grpId="0" spid="1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945354"/>
            <a:ext cx="793084" cy="793084"/>
          </a:xfrm>
          <a:prstGeom prst="rect">
            <a:avLst/>
          </a:prstGeom>
        </p:spPr>
      </p:pic>
      <p:sp>
        <p:nvSpPr>
          <p:cNvPr id="13" name="Rectangle 12">
            <a:extLst>
              <a:ext uri="{FF2B5EF4-FFF2-40B4-BE49-F238E27FC236}">
                <a16:creationId xmlns:a16="http://schemas.microsoft.com/office/drawing/2014/main" id="{71D64271-886F-403A-983E-3DE8C130B54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6E1DF714-FED3-4A99-9535-10B27D3BFB7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9619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 p14:dur="1430" spd="slow">
        <p159:morph option="byObject"/>
      </p:transition>
    </mc:Choice>
    <mc:Fallback xmlns="">
      <p:transition advTm="1506"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3 Interpreting a map data table_1\"/>
  <p:tag name="ISPRING_RESOURCE_FOLDER" val="C:\Users\alita\Documents\0. Clientes LOCAL\DHIS2\Fundamentals\2.0\Data Analysis\Production\4. Maps\4.2.3 Interpreting a map data table_1\"/>
  <p:tag name="ISPRING_RESOURCE_FOLDER_STATIC" val="C:\Users\alita\Documents\0. Clientes LOCAL\DHIS2\Fundamentals\2.0\Data Analysis\Production\4. Maps\4.2.3 Interpreting a map data table_1\"/>
  <p:tag name="ISPRING_PRESENTATION_PATH" val="C:\Users\alita\Documents\0. Clientes LOCAL\DHIS2\Fundamentals\2.0\Data Analysis\Production\4. Maps\4.2.3 Interpreting a map data table.pptx"/>
  <p:tag name="ISPRING_ULTRA_SCORM_COURCE_TITLE" val="4.2.3. Interpreting a map data table"/>
  <p:tag name="ISPRING_PRESENTATION_TITLE" val="4.2.3. Interpreting a map data table"/>
  <p:tag name="FLASHSPRING_ZOOM_TAG" val="67"/>
  <p:tag name="ISPRING_PRESENTATION_INFO_2" val="&lt;?xml version=&quot;1.0&quot; encoding=&quot;UTF-8&quot; standalone=&quot;no&quot; ?&gt;&#10;&lt;presentation2&gt;&#10;&#10;  &lt;slides&gt;&#10;    &lt;slide id=&quot;{3742A04E-F9A6-4C60-B8CC-BD809FD18105}&quot; pptId=&quot;299&quot;/&gt;&#10;    &lt;slide id=&quot;{D0A7CFCA-03D7-458A-AA3A-37275B55E56F}&quot; pptId=&quot;325&quot;/&gt;&#10;    &lt;slide id=&quot;{8871BA9E-87B6-4D5F-9DDB-F4A902480409}&quot; pptId=&quot;331&quot;/&gt;&#10;    &lt;slide id=&quot;{C68A14E1-689F-4AFC-B97C-93247CB8AEB9}&quot; pptId=&quot;327&quot;/&gt;&#10;    &lt;slide id=&quot;{18E288F3-873B-4E5A-BF50-185C92079651}&quot; pptId=&quot;326&quot;/&gt;&#10;    &lt;slide id=&quot;{B1E2D81B-8C65-4AA2-90B7-65B38A89558C}&quot; pptId=&quot;332&quot;/&gt;&#10;    &lt;slide id=&quot;{F7C6FC9F-B7EE-4E8A-84A7-14D9EEB45C75}&quot; pptId=&quot;333&quot;/&gt;&#10;    &lt;slide id=&quot;{84E845DA-A471-48C0-AF50-AE8F3327A23F}&quot; pptId=&quot;334&quot;/&gt;&#10;    &lt;slide id=&quot;{D0A3FEFB-61AF-41F6-8711-5AD5DE00762C}&quot; pptId=&quot;335&quot;/&gt;&#10;    &lt;slide id=&quot;{55FE7124-25B9-4BD4-8F9F-DE87B2041314}&quot; pptId=&quot;336&quot;/&gt;&#10;    &lt;slide id=&quot;{F006720A-49B0-49AA-807C-8E634E148436}&quot; pptId=&quot;337&quot;/&gt;&#10;    &lt;slide id=&quot;{35956B96-9DDD-428D-BFF7-F7F7652219E3}&quot; pptId=&quot;338&quot;/&gt;&#10;    &lt;slide id=&quot;{8C87D418-F9C1-4501-B567-19007BA1185D}&quot; pptId=&quot;339&quot;/&gt;&#10;    &lt;slide id=&quot;{4E0863E4-2DA1-4E26-8F07-62B8D7CD86D6}&quot; pptId=&quot;328&quot;/&gt;&#10;    &lt;slide id=&quot;{4EE3A55C-1BE5-49D9-A9C7-02832D1DD550}&quot; pptId=&quot;329&quot;/&gt;&#10;    &lt;slide id=&quot;{C52CB01B-3BE4-4CEF-B80B-D092DC5ADD28}&quot; pptId=&quot;330&quot;/&gt;&#10;    &lt;slide id=&quot;{3C2AD7C5-91B6-4306-9663-89BE2EF56516}&quot; pptId=&quot;302&quot;/&gt;&#10;    &lt;slide id=&quot;{062B1B3C-59EE-457A-A0D5-B3EBD53337B9}&quot; pptId=&quot;272&quot;/&gt;&#10;  &lt;/slides&gt;&#10;&#10;  &lt;narration&gt;&#10;    &lt;audioTracks&gt;&#10;      &lt;audioTrack muted=&quot;false&quot; name=&quot;intro&quot; resource=&quot;cbe7060c&quot; slideId=&quot;{3742A04E-F9A6-4C60-B8CC-BD809FD18105}&quot; startTime=&quot;0&quot; stepIndex=&quot;0&quot; volume=&quot;1&quot;&gt;&#10;        &lt;audio channels=&quot;2&quot; format=&quot;fltp&quot; sampleRate=&quot;44100&quot;/&gt;&#10;      &lt;/audioTrack&gt;&#10;      &lt;audioTrack muted=&quot;false&quot; name=&quot;outro&quot; resource=&quot;48408f7d&quot; slideId=&quot;{062B1B3C-59EE-457A-A0D5-B3EBD53337B9}&quot; startTime=&quot;0&quot; stepIndex=&quot;0&quot; volume=&quot;1&quot;&gt;&#10;        &lt;audio channels=&quot;2&quot; format=&quot;fltp&quot; sampleRate=&quot;44100&quot;/&gt;&#10;      &lt;/audioTrack&gt;&#10;      &lt;audioTrack muted=&quot;false&quot; name=&quot;Text-to-speech clip — Audio  1&quot; resource=&quot;ea5553de&quot; slideId=&quot;{D0A7CFCA-03D7-458A-AA3A-37275B55E56F}&quot; startTime=&quot;0&quot; stepIndex=&quot;0&quot; volume=&quot;1&quot;&gt;&#10;        &lt;audio channels=&quot;2&quot; format=&quot;fltp&quot; sampleRate=&quot;48000&quot;/&gt;&#10;      &lt;/audioTrack&gt;&#10;      &lt;audioTrack muted=&quot;false&quot; name=&quot;Text-to-speech clip — Audio  2&quot; resource=&quot;fe08a83a&quot; slideId=&quot;{8871BA9E-87B6-4D5F-9DDB-F4A902480409}&quot; startTime=&quot;0&quot; stepIndex=&quot;0&quot; volume=&quot;1&quot;&gt;&#10;        &lt;audio channels=&quot;2&quot; format=&quot;fltp&quot; sampleRate=&quot;48000&quot;/&gt;&#10;      &lt;/audioTrack&gt;&#10;      &lt;audioTrack muted=&quot;false&quot; name=&quot;Text-to-speech clip — Audio  3&quot; resource=&quot;845bdcc3&quot; slideId=&quot;{18E288F3-873B-4E5A-BF50-185C92079651}&quot; startTime=&quot;0&quot; stepIndex=&quot;0&quot; volume=&quot;1&quot;&gt;&#10;        &lt;audio channels=&quot;2&quot; format=&quot;fltp&quot; sampleRate=&quot;48000&quot;/&gt;&#10;      &lt;/audioTrack&gt;&#10;      &lt;audioTrack muted=&quot;false&quot; name=&quot;Text-to-speech clip — Audio  4&quot; resource=&quot;bb25e57b&quot; slideId=&quot;{B1E2D81B-8C65-4AA2-90B7-65B38A89558C}&quot; startTime=&quot;0&quot; stepIndex=&quot;0&quot; volume=&quot;1&quot;&gt;&#10;        &lt;audio channels=&quot;2&quot; format=&quot;fltp&quot; sampleRate=&quot;48000&quot;/&gt;&#10;      &lt;/audioTrack&gt;&#10;      &lt;audioTrack muted=&quot;false&quot; name=&quot;Text-to-speech clip — Audio  5&quot; resource=&quot;dba78eb4&quot; slideId=&quot;{F7C6FC9F-B7EE-4E8A-84A7-14D9EEB45C75}&quot; startTime=&quot;0&quot; stepIndex=&quot;0&quot; volume=&quot;1&quot;&gt;&#10;        &lt;audio channels=&quot;2&quot; format=&quot;fltp&quot; sampleRate=&quot;48000&quot;/&gt;&#10;      &lt;/audioTrack&gt;&#10;      &lt;audioTrack muted=&quot;false&quot; name=&quot;Text-to-speech clip — Audio  6&quot; resource=&quot;50bc910a&quot; slideId=&quot;{84E845DA-A471-48C0-AF50-AE8F3327A23F}&quot; startTime=&quot;0&quot; stepIndex=&quot;0&quot; volume=&quot;1&quot;&gt;&#10;        &lt;audio channels=&quot;2&quot; format=&quot;fltp&quot; sampleRate=&quot;48000&quot;/&gt;&#10;      &lt;/audioTrack&gt;&#10;      &lt;audioTrack muted=&quot;false&quot; name=&quot;Text-to-speech clip — Audio  7&quot; resource=&quot;76659bdc&quot; slideId=&quot;{D0A3FEFB-61AF-41F6-8711-5AD5DE00762C}&quot; startTime=&quot;0&quot; stepIndex=&quot;0&quot; volume=&quot;1&quot;&gt;&#10;        &lt;audio channels=&quot;2&quot; format=&quot;fltp&quot; sampleRate=&quot;48000&quot;/&gt;&#10;      &lt;/audioTrack&gt;&#10;      &lt;audioTrack muted=&quot;false&quot; name=&quot;Text-to-speech clip — Audio  8&quot; resource=&quot;dca97899&quot; slideId=&quot;{55FE7124-25B9-4BD4-8F9F-DE87B2041314}&quot; startTime=&quot;0&quot; stepIndex=&quot;0&quot; volume=&quot;1&quot;&gt;&#10;        &lt;audio channels=&quot;2&quot; format=&quot;fltp&quot; sampleRate=&quot;48000&quot;/&gt;&#10;      &lt;/audioTrack&gt;&#10;      &lt;audioTrack muted=&quot;false&quot; name=&quot;Text-to-speech clip — Audio  9&quot; resource=&quot;01461c4f&quot; slideId=&quot;{F006720A-49B0-49AA-807C-8E634E148436}&quot; startTime=&quot;0&quot; stepIndex=&quot;0&quot; volume=&quot;1&quot;&gt;&#10;        &lt;audio channels=&quot;2&quot; format=&quot;fltp&quot; sampleRate=&quot;48000&quot;/&gt;&#10;      &lt;/audioTrack&gt;&#10;      &lt;audioTrack muted=&quot;false&quot; name=&quot;Text-to-speech clip — Audio  10&quot; resource=&quot;6ee57800&quot; slideId=&quot;{35956B96-9DDD-428D-BFF7-F7F7652219E3}&quot; startTime=&quot;0&quot; stepIndex=&quot;0&quot; volume=&quot;1&quot;&gt;&#10;        &lt;audio channels=&quot;2&quot; format=&quot;fltp&quot; sampleRate=&quot;48000&quot;/&gt;&#10;      &lt;/audioTrack&gt;&#10;      &lt;audioTrack muted=&quot;false&quot; name=&quot;Text-to-speech clip — Audio  11&quot; resource=&quot;5f6501b9&quot; slideId=&quot;{8C87D418-F9C1-4501-B567-19007BA1185D}&quot; startTime=&quot;0&quot; stepIndex=&quot;0&quot; volume=&quot;1&quot;&gt;&#10;        &lt;audio channels=&quot;2&quot; format=&quot;fltp&quot; sampleRate=&quot;48000&quot;/&gt;&#10;      &lt;/audioTrack&gt;&#10;      &lt;audioTrack muted=&quot;false&quot; name=&quot;Text-to-speech clip — Audio  12&quot; resource=&quot;7710587a&quot; slideId=&quot;{4EE3A55C-1BE5-49D9-A9C7-02832D1DD550}&quot; startTime=&quot;0&quot; stepIndex=&quot;0&quot; volume=&quot;1&quot;&gt;&#10;        &lt;audio channels=&quot;2&quot; format=&quot;fltp&quot; sampleRate=&quot;48000&quot;/&gt;&#10;      &lt;/audioTrack&gt;&#10;      &lt;audioTrack muted=&quot;false&quot; name=&quot;Text-to-speech clip — Audio  13&quot; resource=&quot;d39506cc&quot; slideId=&quot;{3C2AD7C5-91B6-4306-9663-89BE2EF56516}&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8g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yB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IF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yB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IF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yB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8gXlUlBOzImkAAABuAAAAHAAAAHVuaXZlcnNhbC9sb2NhbF9zZXR0aW5ncy54bWwNzDEOgzAMQNGdU1jeKe3WgcDGVpbSA1jERZEcG5GA4PZk+8PTb/szChy8pWDq8PV4IrDO5oMuDn/TUL8RUib1JKbsUA2h76pWbCb5cs4FJliFLt4mjiUyjxSLHHYRqOFTXv/AHpuuugFQSwMEFAACAAgAvIF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8g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vIF5VAairqlyBgAAJhkAAB0AAAAAAAAAAQAAAAAA4BEAAHVuaXZlcnNhbC9jb21tb25fbWVzc2FnZXMubG5nUEsBAgAAFAACAAgAvIF5VBUeYBujAAAAfwEAAC4AAAAAAAAAAQAAAAAAjRgAAHVuaXZlcnNhbC9wbGF5YmFja19hbmRfbmF2aWdhdGlvbl9zZXR0aW5ncy54bWxQSwECAAAUAAIACAC8gXlUWYGOgVEEAADcFQAAJwAAAAAAAAABAAAAAAB8GQAAdW5pdmVyc2FsL2ZsYXNoX3B1Ymxpc2hpbmdfc2V0dGluZ3MueG1sUEsBAgAAFAACAAgAvIF5VKHTgU6GAwAA4AwAACEAAAAAAAAAAQAAAAAAEh4AAHVuaXZlcnNhbC9mbGFzaF9za2luX3NldHRpbmdzLnhtbFBLAQIAABQAAgAIALyBeVSRShrPTAQAAGYVAAAmAAAAAAAAAAEAAAAAANchAAB1bml2ZXJzYWwvaHRtbF9wdWJsaXNoaW5nX3NldHRpbmdzLnhtbFBLAQIAABQAAgAIALyBeVTrTeKpwwEAAIsGAAAhAAAAAAAAAAEAAAAAAGcmAAB1bml2ZXJzYWwvaHRtbF9za2luX3NldHRpbmdzLmpzb25QSwECAAAUAAIACAC8gXlUlBOzImkAAABuAAAAHAAAAAAAAAABAAAAAABpKAAAdW5pdmVyc2FsL2xvY2FsX3NldHRpbmdzLnhtbFBLAQIAABQAAgAIALyBeVQ01LntjxMAANo5AAAXAAAAAAAAAAAAAAAAAAwpAAB1bml2ZXJzYWwvdW5pdmVyc2FsLnBuZ1BLAQIAABQAAgAIALyB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3. Interpreting a map data table&quot;,&quot;onlineDestinationFolderId&quot;:&quot;7b9e6e80-7ad4-11ec-beb2-9e6b77446f5e&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64743E0-4576-4686-89BA-A9BB85595946}:335"/>
  <p:tag name="ISPRING_SLIDE_ID_2" val="{D0A3FEFB-61AF-41F6-8711-5AD5DE00762C}"/>
  <p:tag name="GENSWF_ADVANCE_TIME" val="1.50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4D561FB-9CBE-49B3-935B-35ACCC54F164}:336"/>
  <p:tag name="ISPRING_SLIDE_ID_2" val="{55FE7124-25B9-4BD4-8F9F-DE87B2041314}"/>
  <p:tag name="GENSWF_ADVANCE_TIME" val="1.860"/>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60ACCC0-C9D9-4699-84AD-AC23ECB9A21F}:337"/>
  <p:tag name="ISPRING_SLIDE_ID_2" val="{F006720A-49B0-49AA-807C-8E634E148436}"/>
  <p:tag name="GENSWF_ADVANCE_TIME" val="3.890"/>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DAC42B8-8C52-4DCC-B077-9680160F0195}:338"/>
  <p:tag name="ISPRING_SLIDE_ID_2" val="{35956B96-9DDD-428D-BFF7-F7F7652219E3}"/>
  <p:tag name="GENSWF_ADVANCE_TIME" val="3.44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592606-EB87-44A4-BA46-6A89E53E9575}:339"/>
  <p:tag name="ISPRING_SLIDE_ID_2" val="{8C87D418-F9C1-4501-B567-19007BA1185D}"/>
  <p:tag name="GENSWF_ADVANCE_TIME" val="12.7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2A1549B-5FDE-4DBF-AC98-8D38EDB62707}:328"/>
  <p:tag name="GENSWF_ADVANCE_TIME" val="32.300"/>
  <p:tag name="ISPRING_SLIDE_ID_2" val="{4E0863E4-2DA1-4E26-8F07-62B8D7CD86D6}"/>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91FDB93-5FD4-4C8E-9FCA-8E8CD47AE41C}:329"/>
  <p:tag name="ISPRING_SLIDE_ID_2" val="{4EE3A55C-1BE5-49D9-A9C7-02832D1DD550}"/>
  <p:tag name="GENSWF_ADVANCE_TIME" val="36.239"/>
  <p:tag name="TIMING" val="|5.664|4.091|4.781|4.453|2.59|3.207|8.137"/>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8893B8C-C4A3-42EF-A07E-A446F06F3111}:330"/>
  <p:tag name="GENSWF_ADVANCE_TIME" val="28.000"/>
  <p:tag name="ISPRING_SLIDE_ID_2" val="{C52CB01B-3BE4-4CEF-B80B-D092DC5ADD2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C2AD7C5-91B6-4306-9663-89BE2EF56516}"/>
  <p:tag name="GENSWF_ADVANCE_TIME" val="15.744"/>
  <p:tag name="TIMING" val="|1.173|6.771|1.263|1.956"/>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62B1B3C-59EE-457A-A0D5-B3EBD53337B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742A04E-F9A6-4C60-B8CC-BD809FD1810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D0A7CFCA-03D7-458A-AA3A-37275B55E56F}"/>
  <p:tag name="GENSWF_ADVANCE_TIME" val="19.393"/>
  <p:tag name="TIMING" val="|6.126|1.876|1.392|2.19|2.996|2.35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CB0614B-F975-4DF2-A209-4A9AB5EAE648}:331"/>
  <p:tag name="ISPRING_SLIDE_ID_2" val="{8871BA9E-87B6-4D5F-9DDB-F4A902480409}"/>
  <p:tag name="GENSWF_ADVANCE_TIME" val="6.09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782F0E0-48F3-4E16-99D7-DFC5F6A28B12}:327"/>
  <p:tag name="GENSWF_ADVANCE_TIME" val="58.000"/>
  <p:tag name="ISPRING_SLIDE_ID_2" val="{C68A14E1-689F-4AFC-B97C-93247CB8AEB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ISPRING_SLIDE_ID_2" val="{18E288F3-873B-4E5A-BF50-185C92079651}"/>
  <p:tag name="GENSWF_ADVANCE_TIME" val="29.958"/>
  <p:tag name="TIMING" val="|0.638|3.479|3.456|2.777|5.175|13.623"/>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6445B6C-5468-486E-ACD4-18673FECC47A}:332"/>
  <p:tag name="ISPRING_SLIDE_ID_2" val="{B1E2D81B-8C65-4AA2-90B7-65B38A89558C}"/>
  <p:tag name="GENSWF_ADVANCE_TIME" val="8.074"/>
  <p:tag name="TIMING" val="|1.142|6.249"/>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89D423A-F193-41E8-8237-EC2C5D82428C}:333"/>
  <p:tag name="ISPRING_SLIDE_ID_2" val="{F7C6FC9F-B7EE-4E8A-84A7-14D9EEB45C75}"/>
  <p:tag name="GENSWF_ADVANCE_TIME" val="20.737"/>
  <p:tag name="TIMING" val="|1.27|7.948|4.849"/>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8239049-FB88-40BC-B31E-7EBC4409E88B}:334"/>
  <p:tag name="ISPRING_SLIDE_ID_2" val="{84E845DA-A471-48C0-AF50-AE8F3327A23F}"/>
  <p:tag name="GENSWF_ADVANCE_TIME" val="14.814"/>
  <p:tag name="TIMING" val="|3.158|7.69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9585</TotalTime>
  <Words>836</Words>
  <Application>Microsoft Macintosh PowerPoint</Application>
  <PresentationFormat>Widescreen</PresentationFormat>
  <Paragraphs>37</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4.2.3. Interpreting a map data table</dc:title>
  <dc:subject>elearning</dc:subject>
  <dc:creator>Alejandra Avila</dc:creator>
  <cp:lastModifiedBy>Simona Sekerova</cp:lastModifiedBy>
  <cp:revision>549</cp:revision>
  <cp:lastPrinted>2021-06-09T13:32:46Z</cp:lastPrinted>
  <dcterms:created xsi:type="dcterms:W3CDTF">2021-02-03T12:41:27Z</dcterms:created>
  <dcterms:modified xsi:type="dcterms:W3CDTF">2023-09-19T05:52:53Z</dcterms:modified>
</cp:coreProperties>
</file>